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29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39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8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454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054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017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137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79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486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79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400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10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55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41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4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18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9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438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92A1D6-D9CA-4CFA-A08C-4E8E4844B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4" y="639097"/>
            <a:ext cx="4789678" cy="3746634"/>
          </a:xfrm>
        </p:spPr>
        <p:txBody>
          <a:bodyPr>
            <a:normAutofit/>
          </a:bodyPr>
          <a:lstStyle/>
          <a:p>
            <a:r>
              <a:rPr lang="cs-CZ" dirty="0"/>
              <a:t>Mobilita Polsko- </a:t>
            </a:r>
            <a:r>
              <a:rPr lang="cs-CZ" dirty="0" err="1"/>
              <a:t>Supraśl</a:t>
            </a:r>
            <a:br>
              <a:rPr lang="cs-CZ" u="sng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51E79AF-2CEF-462B-A554-A000A3511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4" y="4385732"/>
            <a:ext cx="4813437" cy="1838087"/>
          </a:xfrm>
        </p:spPr>
        <p:txBody>
          <a:bodyPr>
            <a:normAutofit/>
          </a:bodyPr>
          <a:lstStyle/>
          <a:p>
            <a:r>
              <a:rPr lang="cs-CZ" err="1"/>
              <a:t>Agropuzzle</a:t>
            </a:r>
            <a:r>
              <a:rPr lang="cs-CZ"/>
              <a:t> 4</a:t>
            </a:r>
          </a:p>
        </p:txBody>
      </p:sp>
      <p:pic>
        <p:nvPicPr>
          <p:cNvPr id="4" name="Obrázek 3" descr="Obsah obrázku kreslení&#10;&#10;Popis byl vytvořen automaticky">
            <a:extLst>
              <a:ext uri="{FF2B5EF4-FFF2-40B4-BE49-F238E27FC236}">
                <a16:creationId xmlns:a16="http://schemas.microsoft.com/office/drawing/2014/main" id="{BF6C7169-5AD3-47AC-976F-B12CFB528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606" y="1922037"/>
            <a:ext cx="5471927" cy="3009558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7661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4743A-C1CE-4492-8F8B-135C61879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4681873" cy="1456267"/>
          </a:xfrm>
        </p:spPr>
        <p:txBody>
          <a:bodyPr>
            <a:normAutofit/>
          </a:bodyPr>
          <a:lstStyle/>
          <a:p>
            <a:r>
              <a:rPr lang="cs-CZ" dirty="0"/>
              <a:t>Pondělí- </a:t>
            </a:r>
            <a:r>
              <a:rPr lang="cs-CZ" sz="2400" dirty="0"/>
              <a:t>23.9 2019</a:t>
            </a:r>
          </a:p>
        </p:txBody>
      </p: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2A963214-85B6-44B3-9FD7-C1029DA68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5310">
            <a:off x="5543259" y="331783"/>
            <a:ext cx="1972986" cy="1714626"/>
            <a:chOff x="5281603" y="104899"/>
            <a:chExt cx="6910397" cy="6005491"/>
          </a:xfrm>
        </p:grpSpPr>
        <p:sp>
          <p:nvSpPr>
            <p:cNvPr id="264" name="Freeform 267">
              <a:extLst>
                <a:ext uri="{FF2B5EF4-FFF2-40B4-BE49-F238E27FC236}">
                  <a16:creationId xmlns:a16="http://schemas.microsoft.com/office/drawing/2014/main" id="{D528C907-B3F3-42D4-8AD3-75787415B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D7CE7C38-0620-4369-BA7D-60E075C98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1F556CBA-6D57-4A34-A953-8BE9CD683E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C690286C-8B1F-4116-9EF6-5C8CC3A879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25D1B12C-C8C9-4770-AC27-A037A6FAD2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D20F2FBD-B686-43F7-80AA-97BE77AED3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AC7F43E5-7E83-4FAA-AEC0-466D63987B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E51A8BBE-7A6A-4AEF-BD57-9807AC221A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B33379CE-3854-491D-BEC9-7DB1DD19B4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041717ED-C802-4555-B20A-2B834494CC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9D88EB0D-CEFD-45AF-83CE-DD19030C0D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5177DF62-E755-4E10-A1DA-6399D7D1FD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CAF72A65-7B8E-46C1-80EB-2B145DC21E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AB283780-8FBA-444C-B362-E4138DCBF3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0571A88-4FCF-4BBF-87BE-26E0A3F324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1E272A4C-A7AC-4253-BD2C-DB761C181F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4C326B18-0C82-41D3-B3D9-2D8BA0055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7EC3BCCA-43D3-4A8D-8058-172BB2C83A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DE509EB7-2A93-4AEA-B343-CAAA0416FC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B628D4B4-CC8A-4843-B18A-3DCFCF8040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C403225B-CEB5-4E63-891E-509ECBD14D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1D74BC27-2D31-4812-AA5F-5B1676523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D0557924-FBCA-4B51-8120-719D25865A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71B7AADA-DC21-4CFA-8B88-4FAE4DA45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8CD4ADA5-E766-4D52-A358-A17479104C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806FF5EA-CE2A-4F66-B8B5-9051786A09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7E48806B-069D-43A8-8AB9-784ED3D397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ED9BF31E-FCF4-4294-9E09-F7CB5ED04B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4AB4AEB3-9D63-42E0-96DB-EC79BD3837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F4DCE7CC-5AE3-45F7-8BFC-C6B9058C6B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442EAB86-7728-45DA-A2EB-A30C74BB28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9392DF88-ED95-41AB-8B22-31C64D74BE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397CF7F6-F07B-4325-B8AF-0A6194DB44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DDFF0B33-442C-423F-A87C-C10FF2ACD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BBF17EF2-D77D-450E-B9BC-E4C4E0FE4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68E228B7-7086-40AF-A568-45FCB7E8DA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8B470EFE-33C3-48F3-811F-08D6A1626D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BB166F9B-34EA-494D-9A33-461C93DF6C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F8EAD254-0BD8-42CB-BC1D-9CB41DBBA3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7C51BB6C-C638-4D24-BEB8-4983696398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CDECD55C-E71E-470B-A053-6EB33A7AE1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FD936C6F-A29C-482D-AE59-E14710B6EA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A9D103B9-03E9-4D30-AB8D-75F22B9D3A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4D965D1F-790D-473E-B836-AA9A03BE89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3546D575-7D4B-4E58-A4C8-8028C3E3A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91664E73-4AEB-44C2-889D-A2F885038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AC0E7D47-4F6E-4AB8-95BE-0E46401921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E578A8CB-98D1-430F-99DB-F123261487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88A79ECB-03E1-4F11-B005-206C24935D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7ED7B6A7-0004-4655-B1C8-285FAA2CC6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D96B0788-7DC6-4515-AE25-059B608BB1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E2E8B586-780B-446B-BED5-B03996A37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713B31DB-2EF0-45FE-B0E7-877F4E42B6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90C9E5D3-59FE-40BF-8294-2FE2E31034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DB554F5E-FE66-4159-963F-1A4A70A8E2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A988114C-39CB-4A99-9B22-325348B88F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2FE9C434-7DBF-4BDF-A83E-572193E8B7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82A58354-31A2-4755-8209-152800142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28D969E4-DFE0-4BA9-B5BC-4FC0306E8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E3BBCD0D-82B5-4B63-886C-835CF707F3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6DABF694-7664-45B3-BD32-D75B34EE8B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02087743-9DBB-4ABA-AD57-E41CF1808C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E1DDD631-AF1C-4D76-B1D8-91575ACCC9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BCD0C219-7561-4D13-844D-B913C77407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C0B67BE4-EDC7-4ED0-B25F-F740EC790D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B502292A-02E6-4FE1-8DE2-AEDB99D97C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D56116EF-C595-4133-B251-81A855986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73FD6408-DF6F-490E-B4BA-CF81501537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AAC75486-4BC9-449F-B8AD-DA2141049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8B63BED7-F9E8-4F1F-AFF4-FCAD285159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37A26FD2-8DAB-4302-98A4-86E1EB7EBA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8CD99362-ABAC-452F-8995-2020EB345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237A5EAE-516F-4891-AD9B-9ABA22A23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8930094E-C700-4C61-9F83-6480D1BE6C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587E9591-472B-40DF-9F0E-D6179437B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EF3640BB-5CBE-43E3-B8BF-40F2394C6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4A0EC46D-9518-4B89-8644-0990BBFF6D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2FEB7A15-95D9-409B-904B-B698798669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1957C252-B2C7-4A5D-BF2A-2CEC83F06D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DE938602-10CA-43B4-836C-03D3CE3D47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5D544C-2D03-4AAA-85E9-948A9BCDF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4681873" cy="3649133"/>
          </a:xfrm>
        </p:spPr>
        <p:txBody>
          <a:bodyPr>
            <a:normAutofit/>
          </a:bodyPr>
          <a:lstStyle/>
          <a:p>
            <a:r>
              <a:rPr lang="cs-CZ" sz="2400" dirty="0" err="1"/>
              <a:t>Kopna</a:t>
            </a:r>
            <a:r>
              <a:rPr lang="cs-CZ" sz="2400" dirty="0"/>
              <a:t> </a:t>
            </a:r>
            <a:r>
              <a:rPr lang="cs-CZ" sz="2400" dirty="0" err="1"/>
              <a:t>Góra</a:t>
            </a:r>
            <a:r>
              <a:rPr lang="cs-CZ" sz="2400" dirty="0"/>
              <a:t>- Arboretum </a:t>
            </a:r>
          </a:p>
          <a:p>
            <a:r>
              <a:rPr lang="cs-CZ" sz="2400" dirty="0" err="1"/>
              <a:t>Laziuk</a:t>
            </a:r>
            <a:r>
              <a:rPr lang="cs-CZ" sz="2400" dirty="0"/>
              <a:t> ( lesní okres ) – </a:t>
            </a:r>
            <a:r>
              <a:rPr lang="cs-CZ" sz="2400" dirty="0" err="1"/>
              <a:t>Supraśl</a:t>
            </a:r>
            <a:r>
              <a:rPr lang="cs-CZ" sz="2400" dirty="0"/>
              <a:t> </a:t>
            </a:r>
          </a:p>
          <a:p>
            <a:r>
              <a:rPr lang="cs-CZ" sz="2400" dirty="0" err="1"/>
              <a:t>Podlaskie</a:t>
            </a:r>
            <a:r>
              <a:rPr lang="cs-CZ" sz="2400" dirty="0"/>
              <a:t> - Muzeum lidové kultury – </a:t>
            </a:r>
            <a:r>
              <a:rPr lang="cs-CZ" sz="2400" dirty="0" err="1"/>
              <a:t>Wasilków</a:t>
            </a:r>
            <a:endParaRPr lang="cs-CZ" sz="2400" dirty="0"/>
          </a:p>
          <a:p>
            <a:r>
              <a:rPr lang="cs-CZ" sz="2400" dirty="0" err="1"/>
              <a:t>Bělostok</a:t>
            </a:r>
            <a:endParaRPr lang="cs-CZ" sz="2400" dirty="0"/>
          </a:p>
          <a:p>
            <a:endParaRPr lang="cs-CZ" dirty="0"/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A5F81869-8C4C-455D-9881-0316A7C66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346" name="Freeform 98">
              <a:extLst>
                <a:ext uri="{FF2B5EF4-FFF2-40B4-BE49-F238E27FC236}">
                  <a16:creationId xmlns:a16="http://schemas.microsoft.com/office/drawing/2014/main" id="{47AA5D47-1D35-41E8-A115-045797194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0E19BF35-2D78-4044-B930-516367CA6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BFA0D1BC-79A2-42B9-A040-D99091D33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37B3092D-6981-48B3-ABE4-65423365FD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287B2AA8-2872-4806-92B8-99E8861A91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19E013F0-17FA-4EFB-9E39-F90283C4B2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FE83F230-8412-4074-9142-17E292A865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CFFFE1AB-FE14-4736-B9B6-730B008CDE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C81140D6-F219-4A3D-B5E5-2E2049AEA3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744B99DB-3D8E-4662-98AB-6EA90EFC9A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81E1C8DD-8171-43D2-88EE-FFF99018F7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4CE51AAD-E96B-4724-A6D6-E09BBA422F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D8D6B8DF-AA18-4CE9-9252-1F0AFC046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AFEBE553-59EE-460B-93A6-ED1B46B874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838AE43A-63B4-415E-A060-4029C1A8BF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79D4C8D9-5AE0-416F-B28F-613110FDBD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E023A443-CECC-4CAB-AF9B-E2C14C8331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267789EC-C7DC-48BF-BB7A-7477AF1B79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05FDEF75-5F61-4518-8CAF-C6EC75EC56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72A01830-8126-400E-9150-C89173CB8F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A1C8EA80-C6B0-4AF8-94AA-FB60E83E86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335F1327-2937-4C5D-AD58-13FD216FE9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E921CA55-FEBE-4A84-9037-BF875D684E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79E368C1-6F35-4DC9-AD47-4795425E6F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C7060D4B-D2B2-433F-B150-416B42D293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F1451944-8887-4F18-98B1-703C8E499B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E8562AC8-745D-48E5-911A-5FEB991A4F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60F63063-07FA-460A-BE22-139C3C4ED2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C1819AA2-1227-40D5-BF74-B431592F90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8F649A2A-E306-4F5B-A485-9CE70AD4DC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E60BA7FB-5593-4D0A-A801-5F13A634D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B29B8C0B-11D8-4BD3-8E77-C4E220C451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7AFE660D-6DC4-41C9-9EF1-6ECC08A10F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52CF538D-7E23-4D24-A310-C45C026BA6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C8B1CDA8-1135-4E59-8FEF-EBE1A8E198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7668E0AF-B8E3-41EC-9990-3FC8356806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453E8F75-0AA7-4424-AFDE-311F57F0DB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94BE5E14-6F79-4E3E-A168-66A5A138DE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C56487EA-2EAE-44AA-ADE4-EF9D4B4E37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0DB1D909-64E4-4A9D-87F8-0238B94B50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DCCB46B3-E958-4D34-A49D-1D17419416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868B2A62-99CD-4743-93C7-3E192B4D71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30775643-B63C-404A-B103-841E6F2D76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B3399534-311F-4409-AEBE-9FC68591E2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A5B73920-A10D-4703-8A3F-2C60A330AC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1345B888-9F06-42C8-94A3-9195C3149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43AE0044-7BFB-4EE4-8405-D1E6520BB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01A9FDA2-F7A5-46E5-87A1-7B87BAA67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03913316-46F6-4921-B8AC-0627DA407C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D0CCD1D9-1CE9-4CDA-A8CB-CE63889F00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FF6D0109-3C63-4CC8-BB8C-27E5D0EAD8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505DECC1-AC4A-49EA-9EF4-FE7D9960BD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457F9FDC-7638-4879-BA11-72C950ADE3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10BDDE5D-916D-4B7D-93C1-C2858A8457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9BC500DC-E641-4886-BD23-5C1B8FDAA4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1E488C56-5F0A-49A3-841D-181670CF18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40FF5A72-F12D-4A3E-A039-9F5FF82993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4C531419-EF18-4DBA-8F2B-D00131EDE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6AAA9404-1FAF-4EA3-9ACC-1459A2E37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494F2A89-1658-4420-AF52-D19E84EDDF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6D754E25-E969-4D98-BAAF-6B91287DB6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DE6EDB5C-27CC-4031-B9DE-FD757B2CB2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17307A92-1D77-4406-AB4D-949175D4E5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4B50F073-2F67-46B2-8310-82A15AEFEF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AE072484-165E-48D3-94F6-8E5CA7B37D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B8848C8B-F818-4950-B1DC-0F27AC0663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F89CDFCA-4BB4-4A54-9E15-857A402C4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C00FB744-4346-492B-8EB4-2553D3C9EA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0873A6B9-9683-44AA-8EEC-966FE64E5C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35A3BBB1-DE84-4F97-A55B-5BFA27AB00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8BED8985-6E9F-4379-9842-B8EB680624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5A5B55B8-EAEF-4496-B936-137081B84E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6B54F10C-8B82-434F-A7FD-CEEC4B5D00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50F9218A-25EB-44CB-B8B5-4B46028035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977DF0FB-2E05-48B7-B554-F516E6CDA5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EA864844-427A-4657-969F-1C738CA256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7D41C3EC-FC9E-4FE8-8564-8EEB508F4B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A2858ED6-53EE-4B08-A7A4-9C913779AD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E9EDB769-60CF-4433-B6E5-3F9B3C5D7F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B4690F34-A927-4960-9C50-3002BD06A9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7" name="Group 426">
            <a:extLst>
              <a:ext uri="{FF2B5EF4-FFF2-40B4-BE49-F238E27FC236}">
                <a16:creationId xmlns:a16="http://schemas.microsoft.com/office/drawing/2014/main" id="{A667B955-2F9D-49E1-BA13-C881B17D9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804892">
            <a:off x="5612564" y="3157613"/>
            <a:ext cx="2928062" cy="2544637"/>
            <a:chOff x="5281603" y="104899"/>
            <a:chExt cx="6910397" cy="6005491"/>
          </a:xfrm>
        </p:grpSpPr>
        <p:sp>
          <p:nvSpPr>
            <p:cNvPr id="428" name="Freeform 183">
              <a:extLst>
                <a:ext uri="{FF2B5EF4-FFF2-40B4-BE49-F238E27FC236}">
                  <a16:creationId xmlns:a16="http://schemas.microsoft.com/office/drawing/2014/main" id="{8C6360DE-1DA0-4FDC-8C3C-65364BEB2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E180E1C5-E72F-4135-AFD3-2F357A924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430" name="Straight Connector 429">
                <a:extLst>
                  <a:ext uri="{FF2B5EF4-FFF2-40B4-BE49-F238E27FC236}">
                    <a16:creationId xmlns:a16="http://schemas.microsoft.com/office/drawing/2014/main" id="{FD95C8ED-D99C-4B18-A49C-9D4C500B20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>
                <a:extLst>
                  <a:ext uri="{FF2B5EF4-FFF2-40B4-BE49-F238E27FC236}">
                    <a16:creationId xmlns:a16="http://schemas.microsoft.com/office/drawing/2014/main" id="{074C0E30-DAB8-46E3-A2CC-9762048375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>
                <a:extLst>
                  <a:ext uri="{FF2B5EF4-FFF2-40B4-BE49-F238E27FC236}">
                    <a16:creationId xmlns:a16="http://schemas.microsoft.com/office/drawing/2014/main" id="{B293ABC8-21FA-43EF-8D91-41A9291F4D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F3674708-F636-4303-B5F6-D135B980F5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52E7DB65-0767-435E-9D85-B2A6815B6B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DAB5B2B1-7989-4394-BEBC-FB0D438C2E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B258681E-7FD9-4CDC-8F55-1C85D48488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4CA7F282-AEF6-448F-BE7E-5E2A3B4CCF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>
                <a:extLst>
                  <a:ext uri="{FF2B5EF4-FFF2-40B4-BE49-F238E27FC236}">
                    <a16:creationId xmlns:a16="http://schemas.microsoft.com/office/drawing/2014/main" id="{D3A5ACDF-D638-44C1-8466-A8470FC2FB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5C01D10A-3232-4CE4-8432-6EE669684E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>
                <a:extLst>
                  <a:ext uri="{FF2B5EF4-FFF2-40B4-BE49-F238E27FC236}">
                    <a16:creationId xmlns:a16="http://schemas.microsoft.com/office/drawing/2014/main" id="{57C7EE82-4AF4-4842-982E-D5CC27954A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>
                <a:extLst>
                  <a:ext uri="{FF2B5EF4-FFF2-40B4-BE49-F238E27FC236}">
                    <a16:creationId xmlns:a16="http://schemas.microsoft.com/office/drawing/2014/main" id="{A109C87E-FF58-47C8-B182-4ED705BD0A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795D7BE1-19FF-4D2B-981A-0DD038706C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CE95D280-C813-493B-B2BA-FDCD336903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>
                <a:extLst>
                  <a:ext uri="{FF2B5EF4-FFF2-40B4-BE49-F238E27FC236}">
                    <a16:creationId xmlns:a16="http://schemas.microsoft.com/office/drawing/2014/main" id="{C46B9362-DA6E-47DE-B221-E360699B5F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B915C9FE-55B7-40A1-8A3D-D2D00CC926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D876AFD5-D017-4980-A830-4CE57CAB6C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E34DA9DB-A24F-4875-9072-D829852020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05864CBF-D171-4EF7-A939-ED5F815ED5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8C5F822E-86C6-4C08-BD06-4A3A4CA3CE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49E01225-960F-4909-BFFA-73879300A4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02CB3167-7015-4809-93F2-E9FCAA667D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CFE5467E-6D8B-45B9-8E1D-4D0F0F0E86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DA11182B-AEB4-48D3-A4DA-18307C978E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2B5CBB94-61DB-4FF4-801F-C92005A26A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66DE568A-4034-430A-BF99-BF617401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ABDD4482-0795-4E41-A600-416B4D6EBE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>
                <a:extLst>
                  <a:ext uri="{FF2B5EF4-FFF2-40B4-BE49-F238E27FC236}">
                    <a16:creationId xmlns:a16="http://schemas.microsoft.com/office/drawing/2014/main" id="{AEFBCD14-E70A-41F1-A2F9-9CAA09B7C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>
                <a:extLst>
                  <a:ext uri="{FF2B5EF4-FFF2-40B4-BE49-F238E27FC236}">
                    <a16:creationId xmlns:a16="http://schemas.microsoft.com/office/drawing/2014/main" id="{CE30A8BA-AE07-4C18-8947-59D38B1EFB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578FE516-7AA4-4EAC-966C-C5479E6E77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5256A4D4-C925-403C-998B-7BF451428D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7C9D7375-4A9E-4E36-BCF4-F74A7DE1B8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FBBDC798-379A-468E-8954-A5B4A73101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>
                <a:extLst>
                  <a:ext uri="{FF2B5EF4-FFF2-40B4-BE49-F238E27FC236}">
                    <a16:creationId xmlns:a16="http://schemas.microsoft.com/office/drawing/2014/main" id="{ECF1F2AF-2246-4FD3-8340-6C699322C9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1B7D4F51-27AB-435C-BC42-C245D3BC75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66DAABE5-19F8-49F4-A1B5-C0EBFD07FC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6088AC2A-8336-442F-916E-00BAA7DADD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>
                <a:extLst>
                  <a:ext uri="{FF2B5EF4-FFF2-40B4-BE49-F238E27FC236}">
                    <a16:creationId xmlns:a16="http://schemas.microsoft.com/office/drawing/2014/main" id="{80C7CA58-BCFB-4F84-A1B0-0AEEF38E2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B168BF79-A267-4A52-B230-63CF7D33D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35BA331A-5F37-45F4-8886-5C49CC602A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52E2FA8B-5563-4B00-A7CC-02DDA733D9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1432D7BB-E427-4A7F-A419-215CAE8BFC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D8369ACB-FF06-469A-A424-5CD5801531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9313C7E9-AD5C-4F20-AC25-775DB5BD10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846DD616-D16B-4EB9-9935-B71CF55C15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4D5FC16E-6379-471E-B0D1-B7AB8BC0A5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>
                <a:extLst>
                  <a:ext uri="{FF2B5EF4-FFF2-40B4-BE49-F238E27FC236}">
                    <a16:creationId xmlns:a16="http://schemas.microsoft.com/office/drawing/2014/main" id="{2D3C57F7-6D46-48F6-BD6D-D8DDFBD9F5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>
                <a:extLst>
                  <a:ext uri="{FF2B5EF4-FFF2-40B4-BE49-F238E27FC236}">
                    <a16:creationId xmlns:a16="http://schemas.microsoft.com/office/drawing/2014/main" id="{9683A8BB-0252-4BAA-9600-CF795D343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11A15203-AE20-408F-B109-C316FD971E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>
                <a:extLst>
                  <a:ext uri="{FF2B5EF4-FFF2-40B4-BE49-F238E27FC236}">
                    <a16:creationId xmlns:a16="http://schemas.microsoft.com/office/drawing/2014/main" id="{CA08E255-D2C4-4B87-AAB1-4E72C10687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847F2D02-6499-438A-8B31-DC33471181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>
                <a:extLst>
                  <a:ext uri="{FF2B5EF4-FFF2-40B4-BE49-F238E27FC236}">
                    <a16:creationId xmlns:a16="http://schemas.microsoft.com/office/drawing/2014/main" id="{5D036986-1280-480E-B893-6EC41B6B5D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Straight Connector 481">
                <a:extLst>
                  <a:ext uri="{FF2B5EF4-FFF2-40B4-BE49-F238E27FC236}">
                    <a16:creationId xmlns:a16="http://schemas.microsoft.com/office/drawing/2014/main" id="{6F6AA288-3F48-44D5-B5FA-A828DDFC12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>
                <a:extLst>
                  <a:ext uri="{FF2B5EF4-FFF2-40B4-BE49-F238E27FC236}">
                    <a16:creationId xmlns:a16="http://schemas.microsoft.com/office/drawing/2014/main" id="{86AE57D3-B716-41FA-A789-16020A7E8F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72DECEB6-93DC-4F16-9CAD-AD6A45DA5F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3FAC0DB7-F5B1-4BC0-AEA5-6F5B4625E2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77E2D9A2-A1C1-43FE-8A1B-7969C4FD8C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5653A129-097C-49E1-B152-CA27FB35BA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CCBA3552-DCA7-4FBA-86CA-DFD7BC38F9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1D9682C0-1D92-45C9-BCDD-BE35FA1285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Straight Connector 489">
                <a:extLst>
                  <a:ext uri="{FF2B5EF4-FFF2-40B4-BE49-F238E27FC236}">
                    <a16:creationId xmlns:a16="http://schemas.microsoft.com/office/drawing/2014/main" id="{BC00E6AB-1C3A-4B71-B2E7-DFBC4376E0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>
                <a:extLst>
                  <a:ext uri="{FF2B5EF4-FFF2-40B4-BE49-F238E27FC236}">
                    <a16:creationId xmlns:a16="http://schemas.microsoft.com/office/drawing/2014/main" id="{7210DA3C-05C4-4828-AA03-863F5A0FCA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CA72C9DF-F8E6-4DCE-BD4B-F591A454F4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137E0E94-36C2-41E2-8434-EB312FE15B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id="{1B15CB5E-3D97-4B35-9BAE-49B6C24385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3A1F7CAA-56DE-4114-82A1-5C28366FE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E24C5CA1-E951-440E-A333-BECB3AE8BA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>
                <a:extLst>
                  <a:ext uri="{FF2B5EF4-FFF2-40B4-BE49-F238E27FC236}">
                    <a16:creationId xmlns:a16="http://schemas.microsoft.com/office/drawing/2014/main" id="{DE60EF4F-B2ED-49AF-A8B9-2E90F36B47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4A808726-1C95-4FAA-B711-73DD577CD5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33E3A269-BE11-4C1A-BC39-AA057995F3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6AEFBFDC-A429-49B7-96AF-2B8BA772DF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>
                <a:extLst>
                  <a:ext uri="{FF2B5EF4-FFF2-40B4-BE49-F238E27FC236}">
                    <a16:creationId xmlns:a16="http://schemas.microsoft.com/office/drawing/2014/main" id="{555DC396-1A5B-4359-AA9A-B13904ED44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>
                <a:extLst>
                  <a:ext uri="{FF2B5EF4-FFF2-40B4-BE49-F238E27FC236}">
                    <a16:creationId xmlns:a16="http://schemas.microsoft.com/office/drawing/2014/main" id="{888DB8E2-20AE-40B5-9DC8-C65FC2BEA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A1E5262B-317D-4A90-AA63-04D1FD8413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407B9F7A-29E9-44CF-A7F0-D1B40F7E58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AE6E16EF-FF24-4777-9F69-1EF2069DE1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>
                <a:extLst>
                  <a:ext uri="{FF2B5EF4-FFF2-40B4-BE49-F238E27FC236}">
                    <a16:creationId xmlns:a16="http://schemas.microsoft.com/office/drawing/2014/main" id="{6ED99807-7AE7-40D4-AF24-101B657716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>
                <a:extLst>
                  <a:ext uri="{FF2B5EF4-FFF2-40B4-BE49-F238E27FC236}">
                    <a16:creationId xmlns:a16="http://schemas.microsoft.com/office/drawing/2014/main" id="{F45DA5AC-53D9-466B-93F7-472C065C56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9" name="Group 508">
            <a:extLst>
              <a:ext uri="{FF2B5EF4-FFF2-40B4-BE49-F238E27FC236}">
                <a16:creationId xmlns:a16="http://schemas.microsoft.com/office/drawing/2014/main" id="{10867F71-7D4D-4F48-A599-B8C411288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643280" y="-580942"/>
            <a:ext cx="4662812" cy="4052224"/>
            <a:chOff x="5281603" y="104899"/>
            <a:chExt cx="6910397" cy="6005491"/>
          </a:xfrm>
        </p:grpSpPr>
        <p:sp>
          <p:nvSpPr>
            <p:cNvPr id="510" name="Freeform 17">
              <a:extLst>
                <a:ext uri="{FF2B5EF4-FFF2-40B4-BE49-F238E27FC236}">
                  <a16:creationId xmlns:a16="http://schemas.microsoft.com/office/drawing/2014/main" id="{E45C7F2B-7353-4AE8-A7A9-D130B0FDE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1" name="Group 510">
              <a:extLst>
                <a:ext uri="{FF2B5EF4-FFF2-40B4-BE49-F238E27FC236}">
                  <a16:creationId xmlns:a16="http://schemas.microsoft.com/office/drawing/2014/main" id="{5AE956D0-86CE-4453-9023-B757BB2F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0024C8DB-DC79-4598-AB18-901AEA4654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>
                <a:extLst>
                  <a:ext uri="{FF2B5EF4-FFF2-40B4-BE49-F238E27FC236}">
                    <a16:creationId xmlns:a16="http://schemas.microsoft.com/office/drawing/2014/main" id="{83F12935-8796-4178-9120-6F334945CB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Straight Connector 513">
                <a:extLst>
                  <a:ext uri="{FF2B5EF4-FFF2-40B4-BE49-F238E27FC236}">
                    <a16:creationId xmlns:a16="http://schemas.microsoft.com/office/drawing/2014/main" id="{C9CEDB91-A060-4F79-9950-BF10EE17C5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>
                <a:extLst>
                  <a:ext uri="{FF2B5EF4-FFF2-40B4-BE49-F238E27FC236}">
                    <a16:creationId xmlns:a16="http://schemas.microsoft.com/office/drawing/2014/main" id="{FA3CAA27-F544-47B0-A383-8A91A94108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FC68CC6A-DD69-4C5B-93D6-DE43A01ED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Straight Connector 516">
                <a:extLst>
                  <a:ext uri="{FF2B5EF4-FFF2-40B4-BE49-F238E27FC236}">
                    <a16:creationId xmlns:a16="http://schemas.microsoft.com/office/drawing/2014/main" id="{CDA10AF4-EE16-4E10-886D-03530AB727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>
                <a:extLst>
                  <a:ext uri="{FF2B5EF4-FFF2-40B4-BE49-F238E27FC236}">
                    <a16:creationId xmlns:a16="http://schemas.microsoft.com/office/drawing/2014/main" id="{A74DBBEB-B720-4919-B64A-6C000E4D41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>
                <a:extLst>
                  <a:ext uri="{FF2B5EF4-FFF2-40B4-BE49-F238E27FC236}">
                    <a16:creationId xmlns:a16="http://schemas.microsoft.com/office/drawing/2014/main" id="{031A1DD6-C0E9-4588-BDDD-503FC9E8F2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>
                <a:extLst>
                  <a:ext uri="{FF2B5EF4-FFF2-40B4-BE49-F238E27FC236}">
                    <a16:creationId xmlns:a16="http://schemas.microsoft.com/office/drawing/2014/main" id="{1DB38E88-2738-4362-89F2-3241E717FC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>
                <a:extLst>
                  <a:ext uri="{FF2B5EF4-FFF2-40B4-BE49-F238E27FC236}">
                    <a16:creationId xmlns:a16="http://schemas.microsoft.com/office/drawing/2014/main" id="{AF5CFB4E-53E3-4384-BE15-B3429F804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E273E69C-2FC0-4DE3-B43F-5F1401BF0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>
                <a:extLst>
                  <a:ext uri="{FF2B5EF4-FFF2-40B4-BE49-F238E27FC236}">
                    <a16:creationId xmlns:a16="http://schemas.microsoft.com/office/drawing/2014/main" id="{C6B578CA-5BDF-41D9-9B47-836E481B2C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>
                <a:extLst>
                  <a:ext uri="{FF2B5EF4-FFF2-40B4-BE49-F238E27FC236}">
                    <a16:creationId xmlns:a16="http://schemas.microsoft.com/office/drawing/2014/main" id="{0BE06DEB-2899-471D-846F-3D4E4A06F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>
                <a:extLst>
                  <a:ext uri="{FF2B5EF4-FFF2-40B4-BE49-F238E27FC236}">
                    <a16:creationId xmlns:a16="http://schemas.microsoft.com/office/drawing/2014/main" id="{1D1D9267-FE7F-4403-8544-562B43D2CA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CDEE2C4B-945B-4008-AEBD-B22E177826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D7A03928-8A13-455D-88D3-A38EED6FBC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51724462-771E-47A2-9003-30D8D13E83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BD4F052A-C852-4260-B674-1555A6213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Straight Connector 529">
                <a:extLst>
                  <a:ext uri="{FF2B5EF4-FFF2-40B4-BE49-F238E27FC236}">
                    <a16:creationId xmlns:a16="http://schemas.microsoft.com/office/drawing/2014/main" id="{508AA264-1AEF-4557-A01D-E090F0861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>
                <a:extLst>
                  <a:ext uri="{FF2B5EF4-FFF2-40B4-BE49-F238E27FC236}">
                    <a16:creationId xmlns:a16="http://schemas.microsoft.com/office/drawing/2014/main" id="{ABF8F54D-A4FD-4FA6-8EA2-EF9553DB25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Straight Connector 531">
                <a:extLst>
                  <a:ext uri="{FF2B5EF4-FFF2-40B4-BE49-F238E27FC236}">
                    <a16:creationId xmlns:a16="http://schemas.microsoft.com/office/drawing/2014/main" id="{1CA5BA9F-B067-4A75-A5EC-0255ECDE1E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>
                <a:extLst>
                  <a:ext uri="{FF2B5EF4-FFF2-40B4-BE49-F238E27FC236}">
                    <a16:creationId xmlns:a16="http://schemas.microsoft.com/office/drawing/2014/main" id="{A0F2F7D1-5B89-41FF-9C7D-1A8C9D7F6C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0C6FF98B-9238-4329-AEA6-231A821FC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EE197EDE-F805-4E5B-AA0B-E7A90150A5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DD1586C9-BBF6-4BC0-82E7-6EC4E38665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>
                <a:extLst>
                  <a:ext uri="{FF2B5EF4-FFF2-40B4-BE49-F238E27FC236}">
                    <a16:creationId xmlns:a16="http://schemas.microsoft.com/office/drawing/2014/main" id="{81B6552B-1A83-456B-93FE-0E13898F60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162623E7-BCD2-4CF0-9BAD-FD3073090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>
                <a:extLst>
                  <a:ext uri="{FF2B5EF4-FFF2-40B4-BE49-F238E27FC236}">
                    <a16:creationId xmlns:a16="http://schemas.microsoft.com/office/drawing/2014/main" id="{30252B43-D5C8-424E-8C65-4E90CA5E4F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Straight Connector 539">
                <a:extLst>
                  <a:ext uri="{FF2B5EF4-FFF2-40B4-BE49-F238E27FC236}">
                    <a16:creationId xmlns:a16="http://schemas.microsoft.com/office/drawing/2014/main" id="{ECAF2A04-27A9-4D69-954D-20710DC9D5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Straight Connector 540">
                <a:extLst>
                  <a:ext uri="{FF2B5EF4-FFF2-40B4-BE49-F238E27FC236}">
                    <a16:creationId xmlns:a16="http://schemas.microsoft.com/office/drawing/2014/main" id="{834AC37E-31D7-4ED0-BBFC-B33340A97E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Straight Connector 541">
                <a:extLst>
                  <a:ext uri="{FF2B5EF4-FFF2-40B4-BE49-F238E27FC236}">
                    <a16:creationId xmlns:a16="http://schemas.microsoft.com/office/drawing/2014/main" id="{D2329847-1FC0-49B0-93E4-0D99AAA809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3" name="Straight Connector 542">
                <a:extLst>
                  <a:ext uri="{FF2B5EF4-FFF2-40B4-BE49-F238E27FC236}">
                    <a16:creationId xmlns:a16="http://schemas.microsoft.com/office/drawing/2014/main" id="{219DF56D-25E2-40B1-8DFB-4A24A85CF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>
                <a:extLst>
                  <a:ext uri="{FF2B5EF4-FFF2-40B4-BE49-F238E27FC236}">
                    <a16:creationId xmlns:a16="http://schemas.microsoft.com/office/drawing/2014/main" id="{A0C8E9C4-5E59-4FF4-8B3D-CD504ED5D1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Straight Connector 544">
                <a:extLst>
                  <a:ext uri="{FF2B5EF4-FFF2-40B4-BE49-F238E27FC236}">
                    <a16:creationId xmlns:a16="http://schemas.microsoft.com/office/drawing/2014/main" id="{4C8568FC-0D3A-4DB9-B121-1CAD142305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Straight Connector 545">
                <a:extLst>
                  <a:ext uri="{FF2B5EF4-FFF2-40B4-BE49-F238E27FC236}">
                    <a16:creationId xmlns:a16="http://schemas.microsoft.com/office/drawing/2014/main" id="{BF395DA7-8B55-42F9-9A0E-1E37DBF230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Straight Connector 546">
                <a:extLst>
                  <a:ext uri="{FF2B5EF4-FFF2-40B4-BE49-F238E27FC236}">
                    <a16:creationId xmlns:a16="http://schemas.microsoft.com/office/drawing/2014/main" id="{D0AF4514-FF4C-4F18-9F72-51F9DB7898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>
                <a:extLst>
                  <a:ext uri="{FF2B5EF4-FFF2-40B4-BE49-F238E27FC236}">
                    <a16:creationId xmlns:a16="http://schemas.microsoft.com/office/drawing/2014/main" id="{3C663C61-918B-48B8-917E-CB4F264497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Straight Connector 548">
                <a:extLst>
                  <a:ext uri="{FF2B5EF4-FFF2-40B4-BE49-F238E27FC236}">
                    <a16:creationId xmlns:a16="http://schemas.microsoft.com/office/drawing/2014/main" id="{7CCB217E-B116-49C9-AC9B-D5637E6026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>
                <a:extLst>
                  <a:ext uri="{FF2B5EF4-FFF2-40B4-BE49-F238E27FC236}">
                    <a16:creationId xmlns:a16="http://schemas.microsoft.com/office/drawing/2014/main" id="{70420B54-6BEC-4702-9D48-0CEE1C3F3F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>
                <a:extLst>
                  <a:ext uri="{FF2B5EF4-FFF2-40B4-BE49-F238E27FC236}">
                    <a16:creationId xmlns:a16="http://schemas.microsoft.com/office/drawing/2014/main" id="{EDEEB16D-53F8-44DE-AFCB-447062CD37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>
                <a:extLst>
                  <a:ext uri="{FF2B5EF4-FFF2-40B4-BE49-F238E27FC236}">
                    <a16:creationId xmlns:a16="http://schemas.microsoft.com/office/drawing/2014/main" id="{A3B4D0A9-1B79-4853-9DAE-ECCE14CCEF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>
                <a:extLst>
                  <a:ext uri="{FF2B5EF4-FFF2-40B4-BE49-F238E27FC236}">
                    <a16:creationId xmlns:a16="http://schemas.microsoft.com/office/drawing/2014/main" id="{2E5CFB52-BC6F-4014-AB1E-16D407137E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>
                <a:extLst>
                  <a:ext uri="{FF2B5EF4-FFF2-40B4-BE49-F238E27FC236}">
                    <a16:creationId xmlns:a16="http://schemas.microsoft.com/office/drawing/2014/main" id="{08A396A0-34A5-4C72-B155-AF05D99A1A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>
                <a:extLst>
                  <a:ext uri="{FF2B5EF4-FFF2-40B4-BE49-F238E27FC236}">
                    <a16:creationId xmlns:a16="http://schemas.microsoft.com/office/drawing/2014/main" id="{800DECA1-A471-4578-ACB0-356FFB3263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>
                <a:extLst>
                  <a:ext uri="{FF2B5EF4-FFF2-40B4-BE49-F238E27FC236}">
                    <a16:creationId xmlns:a16="http://schemas.microsoft.com/office/drawing/2014/main" id="{F61E0C77-56AE-46F6-980D-CC30EC571E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Connector 556">
                <a:extLst>
                  <a:ext uri="{FF2B5EF4-FFF2-40B4-BE49-F238E27FC236}">
                    <a16:creationId xmlns:a16="http://schemas.microsoft.com/office/drawing/2014/main" id="{CDC0C0BE-412D-4D20-98F3-DBC17292CC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>
                <a:extLst>
                  <a:ext uri="{FF2B5EF4-FFF2-40B4-BE49-F238E27FC236}">
                    <a16:creationId xmlns:a16="http://schemas.microsoft.com/office/drawing/2014/main" id="{85639259-AED8-4B17-8BE3-C987E7248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Straight Connector 558">
                <a:extLst>
                  <a:ext uri="{FF2B5EF4-FFF2-40B4-BE49-F238E27FC236}">
                    <a16:creationId xmlns:a16="http://schemas.microsoft.com/office/drawing/2014/main" id="{8E5496DC-2728-4E01-81CE-6CB311654B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>
                <a:extLst>
                  <a:ext uri="{FF2B5EF4-FFF2-40B4-BE49-F238E27FC236}">
                    <a16:creationId xmlns:a16="http://schemas.microsoft.com/office/drawing/2014/main" id="{52040442-B585-4E2C-BC5F-00788E7088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Connector 560">
                <a:extLst>
                  <a:ext uri="{FF2B5EF4-FFF2-40B4-BE49-F238E27FC236}">
                    <a16:creationId xmlns:a16="http://schemas.microsoft.com/office/drawing/2014/main" id="{6C11E6B2-3D5E-4A79-90C6-E47E459D02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Straight Connector 561">
                <a:extLst>
                  <a:ext uri="{FF2B5EF4-FFF2-40B4-BE49-F238E27FC236}">
                    <a16:creationId xmlns:a16="http://schemas.microsoft.com/office/drawing/2014/main" id="{6E7BF087-7DF0-45EB-917F-C33F860F5A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Straight Connector 562">
                <a:extLst>
                  <a:ext uri="{FF2B5EF4-FFF2-40B4-BE49-F238E27FC236}">
                    <a16:creationId xmlns:a16="http://schemas.microsoft.com/office/drawing/2014/main" id="{9AF8DDB6-6641-4B5C-90BA-A9AE0C42B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Straight Connector 563">
                <a:extLst>
                  <a:ext uri="{FF2B5EF4-FFF2-40B4-BE49-F238E27FC236}">
                    <a16:creationId xmlns:a16="http://schemas.microsoft.com/office/drawing/2014/main" id="{91854F72-202F-4A7A-BAAB-1E33412B1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Straight Connector 564">
                <a:extLst>
                  <a:ext uri="{FF2B5EF4-FFF2-40B4-BE49-F238E27FC236}">
                    <a16:creationId xmlns:a16="http://schemas.microsoft.com/office/drawing/2014/main" id="{C3F2F00A-5BEA-42A1-BCB0-48AA8F0A1C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>
                <a:extLst>
                  <a:ext uri="{FF2B5EF4-FFF2-40B4-BE49-F238E27FC236}">
                    <a16:creationId xmlns:a16="http://schemas.microsoft.com/office/drawing/2014/main" id="{C8E8A7B6-8AAB-480C-BC6E-0211F8B3D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>
                <a:extLst>
                  <a:ext uri="{FF2B5EF4-FFF2-40B4-BE49-F238E27FC236}">
                    <a16:creationId xmlns:a16="http://schemas.microsoft.com/office/drawing/2014/main" id="{EF815E31-5F85-4EBE-A9AE-6A65A00C1C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>
                <a:extLst>
                  <a:ext uri="{FF2B5EF4-FFF2-40B4-BE49-F238E27FC236}">
                    <a16:creationId xmlns:a16="http://schemas.microsoft.com/office/drawing/2014/main" id="{8A3B912B-DE0E-40D6-9BE7-2855074C28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>
                <a:extLst>
                  <a:ext uri="{FF2B5EF4-FFF2-40B4-BE49-F238E27FC236}">
                    <a16:creationId xmlns:a16="http://schemas.microsoft.com/office/drawing/2014/main" id="{A3076AB2-436B-4EAF-ADB4-61D227F650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>
                <a:extLst>
                  <a:ext uri="{FF2B5EF4-FFF2-40B4-BE49-F238E27FC236}">
                    <a16:creationId xmlns:a16="http://schemas.microsoft.com/office/drawing/2014/main" id="{9FD84275-6831-4C38-816B-5F8D8A0BF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>
                <a:extLst>
                  <a:ext uri="{FF2B5EF4-FFF2-40B4-BE49-F238E27FC236}">
                    <a16:creationId xmlns:a16="http://schemas.microsoft.com/office/drawing/2014/main" id="{6B460EB9-BB90-4A27-9618-AD65A5E289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>
                <a:extLst>
                  <a:ext uri="{FF2B5EF4-FFF2-40B4-BE49-F238E27FC236}">
                    <a16:creationId xmlns:a16="http://schemas.microsoft.com/office/drawing/2014/main" id="{9BD3DEAE-DFF0-427C-8CE9-DEFE6950CC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>
                <a:extLst>
                  <a:ext uri="{FF2B5EF4-FFF2-40B4-BE49-F238E27FC236}">
                    <a16:creationId xmlns:a16="http://schemas.microsoft.com/office/drawing/2014/main" id="{757A96AC-3B5E-468A-BA3C-ED88B89DFF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Connector 573">
                <a:extLst>
                  <a:ext uri="{FF2B5EF4-FFF2-40B4-BE49-F238E27FC236}">
                    <a16:creationId xmlns:a16="http://schemas.microsoft.com/office/drawing/2014/main" id="{AC1EA3C2-A5CE-4B2B-AEDA-79634701B8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Straight Connector 574">
                <a:extLst>
                  <a:ext uri="{FF2B5EF4-FFF2-40B4-BE49-F238E27FC236}">
                    <a16:creationId xmlns:a16="http://schemas.microsoft.com/office/drawing/2014/main" id="{E3044BF9-9757-4FCD-86F5-EB7C8F3245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>
                <a:extLst>
                  <a:ext uri="{FF2B5EF4-FFF2-40B4-BE49-F238E27FC236}">
                    <a16:creationId xmlns:a16="http://schemas.microsoft.com/office/drawing/2014/main" id="{C14B75C3-D3F3-4097-8CCA-D5261FEEB8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>
                <a:extLst>
                  <a:ext uri="{FF2B5EF4-FFF2-40B4-BE49-F238E27FC236}">
                    <a16:creationId xmlns:a16="http://schemas.microsoft.com/office/drawing/2014/main" id="{9C69330D-9028-484B-A6B5-67E8F344E5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>
                <a:extLst>
                  <a:ext uri="{FF2B5EF4-FFF2-40B4-BE49-F238E27FC236}">
                    <a16:creationId xmlns:a16="http://schemas.microsoft.com/office/drawing/2014/main" id="{4EA3D739-A437-467F-BC63-A2830B2A0E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>
                <a:extLst>
                  <a:ext uri="{FF2B5EF4-FFF2-40B4-BE49-F238E27FC236}">
                    <a16:creationId xmlns:a16="http://schemas.microsoft.com/office/drawing/2014/main" id="{B6073CE9-933B-4DF4-B36B-012CF61027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>
                <a:extLst>
                  <a:ext uri="{FF2B5EF4-FFF2-40B4-BE49-F238E27FC236}">
                    <a16:creationId xmlns:a16="http://schemas.microsoft.com/office/drawing/2014/main" id="{BECD13D6-FC7E-4CAC-8CF3-8DA4188A3D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>
                <a:extLst>
                  <a:ext uri="{FF2B5EF4-FFF2-40B4-BE49-F238E27FC236}">
                    <a16:creationId xmlns:a16="http://schemas.microsoft.com/office/drawing/2014/main" id="{5DBF9476-F569-4AA0-9BCC-24FA39003B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>
                <a:extLst>
                  <a:ext uri="{FF2B5EF4-FFF2-40B4-BE49-F238E27FC236}">
                    <a16:creationId xmlns:a16="http://schemas.microsoft.com/office/drawing/2014/main" id="{A36F3C8D-61F3-40E7-8A19-D89581E38A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>
                <a:extLst>
                  <a:ext uri="{FF2B5EF4-FFF2-40B4-BE49-F238E27FC236}">
                    <a16:creationId xmlns:a16="http://schemas.microsoft.com/office/drawing/2014/main" id="{BC3BEB67-BD67-4574-ACDB-D8D13BE720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>
                <a:extLst>
                  <a:ext uri="{FF2B5EF4-FFF2-40B4-BE49-F238E27FC236}">
                    <a16:creationId xmlns:a16="http://schemas.microsoft.com/office/drawing/2014/main" id="{1860D9CD-7D86-4D73-9ACB-31C4AEC327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>
                <a:extLst>
                  <a:ext uri="{FF2B5EF4-FFF2-40B4-BE49-F238E27FC236}">
                    <a16:creationId xmlns:a16="http://schemas.microsoft.com/office/drawing/2014/main" id="{C6CEE46B-FBA2-4993-9969-B77F30BE17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>
                <a:extLst>
                  <a:ext uri="{FF2B5EF4-FFF2-40B4-BE49-F238E27FC236}">
                    <a16:creationId xmlns:a16="http://schemas.microsoft.com/office/drawing/2014/main" id="{ECB3B547-94F3-43C6-9102-DC9BCEAB9A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Connector 586">
                <a:extLst>
                  <a:ext uri="{FF2B5EF4-FFF2-40B4-BE49-F238E27FC236}">
                    <a16:creationId xmlns:a16="http://schemas.microsoft.com/office/drawing/2014/main" id="{D94957A1-931A-403C-8628-62300C83D4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Straight Connector 587">
                <a:extLst>
                  <a:ext uri="{FF2B5EF4-FFF2-40B4-BE49-F238E27FC236}">
                    <a16:creationId xmlns:a16="http://schemas.microsoft.com/office/drawing/2014/main" id="{51867208-AC10-40A2-AFF0-514B992C9F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Straight Connector 588">
                <a:extLst>
                  <a:ext uri="{FF2B5EF4-FFF2-40B4-BE49-F238E27FC236}">
                    <a16:creationId xmlns:a16="http://schemas.microsoft.com/office/drawing/2014/main" id="{C9A5199B-01D8-477E-BF3C-3F8CD8831C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1A6A41C0-3661-4DD9-BED6-BC51A8285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94" r="-1" b="7506"/>
          <a:stretch/>
        </p:blipFill>
        <p:spPr>
          <a:xfrm>
            <a:off x="6061757" y="2845508"/>
            <a:ext cx="2653651" cy="2653652"/>
          </a:xfrm>
          <a:custGeom>
            <a:avLst/>
            <a:gdLst>
              <a:gd name="connsiteX0" fmla="*/ 1425981 w 2851962"/>
              <a:gd name="connsiteY0" fmla="*/ 0 h 2851962"/>
              <a:gd name="connsiteX1" fmla="*/ 2851962 w 2851962"/>
              <a:gd name="connsiteY1" fmla="*/ 1425981 h 2851962"/>
              <a:gd name="connsiteX2" fmla="*/ 1425981 w 2851962"/>
              <a:gd name="connsiteY2" fmla="*/ 2851962 h 2851962"/>
              <a:gd name="connsiteX3" fmla="*/ 0 w 2851962"/>
              <a:gd name="connsiteY3" fmla="*/ 1425981 h 2851962"/>
              <a:gd name="connsiteX4" fmla="*/ 1425981 w 2851962"/>
              <a:gd name="connsiteY4" fmla="*/ 0 h 285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DB6807E-166D-48EA-BA23-EBF553C78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0" r="32100" b="1"/>
          <a:stretch/>
        </p:blipFill>
        <p:spPr>
          <a:xfrm>
            <a:off x="5683474" y="512772"/>
            <a:ext cx="2013521" cy="2013520"/>
          </a:xfrm>
          <a:custGeom>
            <a:avLst/>
            <a:gdLst>
              <a:gd name="connsiteX0" fmla="*/ 1425981 w 2851962"/>
              <a:gd name="connsiteY0" fmla="*/ 0 h 2851962"/>
              <a:gd name="connsiteX1" fmla="*/ 2851962 w 2851962"/>
              <a:gd name="connsiteY1" fmla="*/ 1425981 h 2851962"/>
              <a:gd name="connsiteX2" fmla="*/ 1425981 w 2851962"/>
              <a:gd name="connsiteY2" fmla="*/ 2851962 h 2851962"/>
              <a:gd name="connsiteX3" fmla="*/ 0 w 2851962"/>
              <a:gd name="connsiteY3" fmla="*/ 1425981 h 2851962"/>
              <a:gd name="connsiteX4" fmla="*/ 1425981 w 2851962"/>
              <a:gd name="connsiteY4" fmla="*/ 0 h 285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E494647-965A-47E7-8778-9A06FA04F3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59" r="1" b="22531"/>
          <a:stretch/>
        </p:blipFill>
        <p:spPr>
          <a:xfrm>
            <a:off x="8267683" y="2490"/>
            <a:ext cx="3920658" cy="3269097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2DA1E01-9E18-4DC1-8510-B724006AB0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925" r="2" b="14786"/>
          <a:stretch/>
        </p:blipFill>
        <p:spPr>
          <a:xfrm>
            <a:off x="8888133" y="4144246"/>
            <a:ext cx="3302966" cy="2717299"/>
          </a:xfrm>
          <a:custGeom>
            <a:avLst/>
            <a:gdLst>
              <a:gd name="connsiteX0" fmla="*/ 1663658 w 3039855"/>
              <a:gd name="connsiteY0" fmla="*/ 0 h 2500842"/>
              <a:gd name="connsiteX1" fmla="*/ 2947417 w 3039855"/>
              <a:gd name="connsiteY1" fmla="*/ 605417 h 2500842"/>
              <a:gd name="connsiteX2" fmla="*/ 3039855 w 3039855"/>
              <a:gd name="connsiteY2" fmla="*/ 729032 h 2500842"/>
              <a:gd name="connsiteX3" fmla="*/ 3039855 w 3039855"/>
              <a:gd name="connsiteY3" fmla="*/ 2500842 h 2500842"/>
              <a:gd name="connsiteX4" fmla="*/ 226952 w 3039855"/>
              <a:gd name="connsiteY4" fmla="*/ 2500842 h 2500842"/>
              <a:gd name="connsiteX5" fmla="*/ 155401 w 3039855"/>
              <a:gd name="connsiteY5" fmla="*/ 2366679 h 2500842"/>
              <a:gd name="connsiteX6" fmla="*/ 0 w 3039855"/>
              <a:gd name="connsiteY6" fmla="*/ 1663658 h 2500842"/>
              <a:gd name="connsiteX7" fmla="*/ 1663658 w 3039855"/>
              <a:gd name="connsiteY7" fmla="*/ 0 h 25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8117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A3653-EC43-4AF7-AC72-BED7984B7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4681873" cy="1456267"/>
          </a:xfrm>
        </p:spPr>
        <p:txBody>
          <a:bodyPr>
            <a:normAutofit/>
          </a:bodyPr>
          <a:lstStyle/>
          <a:p>
            <a:r>
              <a:rPr lang="cs-CZ" dirty="0"/>
              <a:t>Úterý- </a:t>
            </a:r>
            <a:r>
              <a:rPr lang="cs-CZ" sz="2400" dirty="0"/>
              <a:t>24.9 2019</a:t>
            </a:r>
          </a:p>
        </p:txBody>
      </p: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2A963214-85B6-44B3-9FD7-C1029DA68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5310">
            <a:off x="5543259" y="331783"/>
            <a:ext cx="1972986" cy="1714626"/>
            <a:chOff x="5281603" y="104899"/>
            <a:chExt cx="6910397" cy="6005491"/>
          </a:xfrm>
        </p:grpSpPr>
        <p:sp>
          <p:nvSpPr>
            <p:cNvPr id="427" name="Freeform 267">
              <a:extLst>
                <a:ext uri="{FF2B5EF4-FFF2-40B4-BE49-F238E27FC236}">
                  <a16:creationId xmlns:a16="http://schemas.microsoft.com/office/drawing/2014/main" id="{D528C907-B3F3-42D4-8AD3-75787415B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D7CE7C38-0620-4369-BA7D-60E075C98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429" name="Straight Connector 428">
                <a:extLst>
                  <a:ext uri="{FF2B5EF4-FFF2-40B4-BE49-F238E27FC236}">
                    <a16:creationId xmlns:a16="http://schemas.microsoft.com/office/drawing/2014/main" id="{1F556CBA-6D57-4A34-A953-8BE9CD683E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>
                <a:extLst>
                  <a:ext uri="{FF2B5EF4-FFF2-40B4-BE49-F238E27FC236}">
                    <a16:creationId xmlns:a16="http://schemas.microsoft.com/office/drawing/2014/main" id="{C690286C-8B1F-4116-9EF6-5C8CC3A879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>
                <a:extLst>
                  <a:ext uri="{FF2B5EF4-FFF2-40B4-BE49-F238E27FC236}">
                    <a16:creationId xmlns:a16="http://schemas.microsoft.com/office/drawing/2014/main" id="{25D1B12C-C8C9-4770-AC27-A037A6FAD2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>
                <a:extLst>
                  <a:ext uri="{FF2B5EF4-FFF2-40B4-BE49-F238E27FC236}">
                    <a16:creationId xmlns:a16="http://schemas.microsoft.com/office/drawing/2014/main" id="{D20F2FBD-B686-43F7-80AA-97BE77AED3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AC7F43E5-7E83-4FAA-AEC0-466D63987B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E51A8BBE-7A6A-4AEF-BD57-9807AC221A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B33379CE-3854-491D-BEC9-7DB1DD19B4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041717ED-C802-4555-B20A-2B834494CC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9D88EB0D-CEFD-45AF-83CE-DD19030C0D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>
                <a:extLst>
                  <a:ext uri="{FF2B5EF4-FFF2-40B4-BE49-F238E27FC236}">
                    <a16:creationId xmlns:a16="http://schemas.microsoft.com/office/drawing/2014/main" id="{5177DF62-E755-4E10-A1DA-6399D7D1FD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CAF72A65-7B8E-46C1-80EB-2B145DC21E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>
                <a:extLst>
                  <a:ext uri="{FF2B5EF4-FFF2-40B4-BE49-F238E27FC236}">
                    <a16:creationId xmlns:a16="http://schemas.microsoft.com/office/drawing/2014/main" id="{AB283780-8FBA-444C-B362-E4138DCBF3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>
                <a:extLst>
                  <a:ext uri="{FF2B5EF4-FFF2-40B4-BE49-F238E27FC236}">
                    <a16:creationId xmlns:a16="http://schemas.microsoft.com/office/drawing/2014/main" id="{F0571A88-4FCF-4BBF-87BE-26E0A3F324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1E272A4C-A7AC-4253-BD2C-DB761C181F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4C326B18-0C82-41D3-B3D9-2D8BA0055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>
                <a:extLst>
                  <a:ext uri="{FF2B5EF4-FFF2-40B4-BE49-F238E27FC236}">
                    <a16:creationId xmlns:a16="http://schemas.microsoft.com/office/drawing/2014/main" id="{7EC3BCCA-43D3-4A8D-8058-172BB2C83A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DE509EB7-2A93-4AEA-B343-CAAA0416FC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B628D4B4-CC8A-4843-B18A-3DCFCF8040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C403225B-CEB5-4E63-891E-509ECBD14D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1D74BC27-2D31-4812-AA5F-5B1676523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D0557924-FBCA-4B51-8120-719D25865A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71B7AADA-DC21-4CFA-8B88-4FAE4DA45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8CD4ADA5-E766-4D52-A358-A17479104C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806FF5EA-CE2A-4F66-B8B5-9051786A09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7E48806B-069D-43A8-8AB9-784ED3D397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ED9BF31E-FCF4-4294-9E09-F7CB5ED04B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4AB4AEB3-9D63-42E0-96DB-EC79BD3837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F4DCE7CC-5AE3-45F7-8BFC-C6B9058C6B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>
                <a:extLst>
                  <a:ext uri="{FF2B5EF4-FFF2-40B4-BE49-F238E27FC236}">
                    <a16:creationId xmlns:a16="http://schemas.microsoft.com/office/drawing/2014/main" id="{442EAB86-7728-45DA-A2EB-A30C74BB28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>
                <a:extLst>
                  <a:ext uri="{FF2B5EF4-FFF2-40B4-BE49-F238E27FC236}">
                    <a16:creationId xmlns:a16="http://schemas.microsoft.com/office/drawing/2014/main" id="{9392DF88-ED95-41AB-8B22-31C64D74BE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397CF7F6-F07B-4325-B8AF-0A6194DB44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DDFF0B33-442C-423F-A87C-C10FF2ACD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BBF17EF2-D77D-450E-B9BC-E4C4E0FE4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68E228B7-7086-40AF-A568-45FCB7E8DA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>
                <a:extLst>
                  <a:ext uri="{FF2B5EF4-FFF2-40B4-BE49-F238E27FC236}">
                    <a16:creationId xmlns:a16="http://schemas.microsoft.com/office/drawing/2014/main" id="{8B470EFE-33C3-48F3-811F-08D6A1626D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BB166F9B-34EA-494D-9A33-461C93DF6C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F8EAD254-0BD8-42CB-BC1D-9CB41DBBA3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7C51BB6C-C638-4D24-BEB8-4983696398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>
                <a:extLst>
                  <a:ext uri="{FF2B5EF4-FFF2-40B4-BE49-F238E27FC236}">
                    <a16:creationId xmlns:a16="http://schemas.microsoft.com/office/drawing/2014/main" id="{CDECD55C-E71E-470B-A053-6EB33A7AE1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FD936C6F-A29C-482D-AE59-E14710B6EA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A9D103B9-03E9-4D30-AB8D-75F22B9D3A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4D965D1F-790D-473E-B836-AA9A03BE89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3546D575-7D4B-4E58-A4C8-8028C3E3A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91664E73-4AEB-44C2-889D-A2F885038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AC0E7D47-4F6E-4AB8-95BE-0E46401921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E578A8CB-98D1-430F-99DB-F123261487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88A79ECB-03E1-4F11-B005-206C24935D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>
                <a:extLst>
                  <a:ext uri="{FF2B5EF4-FFF2-40B4-BE49-F238E27FC236}">
                    <a16:creationId xmlns:a16="http://schemas.microsoft.com/office/drawing/2014/main" id="{7ED7B6A7-0004-4655-B1C8-285FAA2CC6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>
                <a:extLst>
                  <a:ext uri="{FF2B5EF4-FFF2-40B4-BE49-F238E27FC236}">
                    <a16:creationId xmlns:a16="http://schemas.microsoft.com/office/drawing/2014/main" id="{D96B0788-7DC6-4515-AE25-059B608BB1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E2E8B586-780B-446B-BED5-B03996A37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>
                <a:extLst>
                  <a:ext uri="{FF2B5EF4-FFF2-40B4-BE49-F238E27FC236}">
                    <a16:creationId xmlns:a16="http://schemas.microsoft.com/office/drawing/2014/main" id="{713B31DB-2EF0-45FE-B0E7-877F4E42B6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90C9E5D3-59FE-40BF-8294-2FE2E31034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>
                <a:extLst>
                  <a:ext uri="{FF2B5EF4-FFF2-40B4-BE49-F238E27FC236}">
                    <a16:creationId xmlns:a16="http://schemas.microsoft.com/office/drawing/2014/main" id="{DB554F5E-FE66-4159-963F-1A4A70A8E2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Straight Connector 481">
                <a:extLst>
                  <a:ext uri="{FF2B5EF4-FFF2-40B4-BE49-F238E27FC236}">
                    <a16:creationId xmlns:a16="http://schemas.microsoft.com/office/drawing/2014/main" id="{A988114C-39CB-4A99-9B22-325348B88F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>
                <a:extLst>
                  <a:ext uri="{FF2B5EF4-FFF2-40B4-BE49-F238E27FC236}">
                    <a16:creationId xmlns:a16="http://schemas.microsoft.com/office/drawing/2014/main" id="{2FE9C434-7DBF-4BDF-A83E-572193E8B7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82A58354-31A2-4755-8209-152800142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28D969E4-DFE0-4BA9-B5BC-4FC0306E8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E3BBCD0D-82B5-4B63-886C-835CF707F3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6DABF694-7664-45B3-BD32-D75B34EE8B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02087743-9DBB-4ABA-AD57-E41CF1808C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E1DDD631-AF1C-4D76-B1D8-91575ACCC9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Straight Connector 489">
                <a:extLst>
                  <a:ext uri="{FF2B5EF4-FFF2-40B4-BE49-F238E27FC236}">
                    <a16:creationId xmlns:a16="http://schemas.microsoft.com/office/drawing/2014/main" id="{BCD0C219-7561-4D13-844D-B913C77407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>
                <a:extLst>
                  <a:ext uri="{FF2B5EF4-FFF2-40B4-BE49-F238E27FC236}">
                    <a16:creationId xmlns:a16="http://schemas.microsoft.com/office/drawing/2014/main" id="{C0B67BE4-EDC7-4ED0-B25F-F740EC790D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B502292A-02E6-4FE1-8DE2-AEDB99D97C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D56116EF-C595-4133-B251-81A855986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id="{73FD6408-DF6F-490E-B4BA-CF81501537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AAC75486-4BC9-449F-B8AD-DA2141049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8B63BED7-F9E8-4F1F-AFF4-FCAD285159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>
                <a:extLst>
                  <a:ext uri="{FF2B5EF4-FFF2-40B4-BE49-F238E27FC236}">
                    <a16:creationId xmlns:a16="http://schemas.microsoft.com/office/drawing/2014/main" id="{37A26FD2-8DAB-4302-98A4-86E1EB7EBA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8CD99362-ABAC-452F-8995-2020EB345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237A5EAE-516F-4891-AD9B-9ABA22A23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8930094E-C700-4C61-9F83-6480D1BE6C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>
                <a:extLst>
                  <a:ext uri="{FF2B5EF4-FFF2-40B4-BE49-F238E27FC236}">
                    <a16:creationId xmlns:a16="http://schemas.microsoft.com/office/drawing/2014/main" id="{587E9591-472B-40DF-9F0E-D6179437B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>
                <a:extLst>
                  <a:ext uri="{FF2B5EF4-FFF2-40B4-BE49-F238E27FC236}">
                    <a16:creationId xmlns:a16="http://schemas.microsoft.com/office/drawing/2014/main" id="{EF3640BB-5CBE-43E3-B8BF-40F2394C6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4A0EC46D-9518-4B89-8644-0990BBFF6D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2FEB7A15-95D9-409B-904B-B698798669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1957C252-B2C7-4A5D-BF2A-2CEC83F06D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>
                <a:extLst>
                  <a:ext uri="{FF2B5EF4-FFF2-40B4-BE49-F238E27FC236}">
                    <a16:creationId xmlns:a16="http://schemas.microsoft.com/office/drawing/2014/main" id="{DE938602-10CA-43B4-836C-03D3CE3D47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86BF5F-6A92-4C39-8A5A-51EF7FA60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419" y="1568572"/>
            <a:ext cx="4544296" cy="2480469"/>
          </a:xfrm>
        </p:spPr>
        <p:txBody>
          <a:bodyPr>
            <a:normAutofit/>
          </a:bodyPr>
          <a:lstStyle/>
          <a:p>
            <a:r>
              <a:rPr lang="pl-PL" sz="2400" dirty="0"/>
              <a:t>Ziołowy Zakątek, Ogród Botaniczny</a:t>
            </a:r>
          </a:p>
          <a:p>
            <a:endParaRPr lang="pl-PL" sz="2400" dirty="0"/>
          </a:p>
          <a:p>
            <a:r>
              <a:rPr lang="pl-PL" sz="2400" dirty="0"/>
              <a:t>Grabarka – Sv. Hora</a:t>
            </a:r>
            <a:endParaRPr lang="cs-CZ" sz="2400" dirty="0"/>
          </a:p>
        </p:txBody>
      </p: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A5F81869-8C4C-455D-9881-0316A7C66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509" name="Freeform 98">
              <a:extLst>
                <a:ext uri="{FF2B5EF4-FFF2-40B4-BE49-F238E27FC236}">
                  <a16:creationId xmlns:a16="http://schemas.microsoft.com/office/drawing/2014/main" id="{47AA5D47-1D35-41E8-A115-045797194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0" name="Group 509">
              <a:extLst>
                <a:ext uri="{FF2B5EF4-FFF2-40B4-BE49-F238E27FC236}">
                  <a16:creationId xmlns:a16="http://schemas.microsoft.com/office/drawing/2014/main" id="{0E19BF35-2D78-4044-B930-516367CA6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BFA0D1BC-79A2-42B9-A040-D99091D33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37B3092D-6981-48B3-ABE4-65423365FD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>
                <a:extLst>
                  <a:ext uri="{FF2B5EF4-FFF2-40B4-BE49-F238E27FC236}">
                    <a16:creationId xmlns:a16="http://schemas.microsoft.com/office/drawing/2014/main" id="{287B2AA8-2872-4806-92B8-99E8861A91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Straight Connector 513">
                <a:extLst>
                  <a:ext uri="{FF2B5EF4-FFF2-40B4-BE49-F238E27FC236}">
                    <a16:creationId xmlns:a16="http://schemas.microsoft.com/office/drawing/2014/main" id="{19E013F0-17FA-4EFB-9E39-F90283C4B2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>
                <a:extLst>
                  <a:ext uri="{FF2B5EF4-FFF2-40B4-BE49-F238E27FC236}">
                    <a16:creationId xmlns:a16="http://schemas.microsoft.com/office/drawing/2014/main" id="{FE83F230-8412-4074-9142-17E292A865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CFFFE1AB-FE14-4736-B9B6-730B008CDE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Straight Connector 516">
                <a:extLst>
                  <a:ext uri="{FF2B5EF4-FFF2-40B4-BE49-F238E27FC236}">
                    <a16:creationId xmlns:a16="http://schemas.microsoft.com/office/drawing/2014/main" id="{C81140D6-F219-4A3D-B5E5-2E2049AEA3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>
                <a:extLst>
                  <a:ext uri="{FF2B5EF4-FFF2-40B4-BE49-F238E27FC236}">
                    <a16:creationId xmlns:a16="http://schemas.microsoft.com/office/drawing/2014/main" id="{744B99DB-3D8E-4662-98AB-6EA90EFC9A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>
                <a:extLst>
                  <a:ext uri="{FF2B5EF4-FFF2-40B4-BE49-F238E27FC236}">
                    <a16:creationId xmlns:a16="http://schemas.microsoft.com/office/drawing/2014/main" id="{81E1C8DD-8171-43D2-88EE-FFF99018F7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>
                <a:extLst>
                  <a:ext uri="{FF2B5EF4-FFF2-40B4-BE49-F238E27FC236}">
                    <a16:creationId xmlns:a16="http://schemas.microsoft.com/office/drawing/2014/main" id="{4CE51AAD-E96B-4724-A6D6-E09BBA422F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>
                <a:extLst>
                  <a:ext uri="{FF2B5EF4-FFF2-40B4-BE49-F238E27FC236}">
                    <a16:creationId xmlns:a16="http://schemas.microsoft.com/office/drawing/2014/main" id="{D8D6B8DF-AA18-4CE9-9252-1F0AFC046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AFEBE553-59EE-460B-93A6-ED1B46B874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>
                <a:extLst>
                  <a:ext uri="{FF2B5EF4-FFF2-40B4-BE49-F238E27FC236}">
                    <a16:creationId xmlns:a16="http://schemas.microsoft.com/office/drawing/2014/main" id="{838AE43A-63B4-415E-A060-4029C1A8BF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>
                <a:extLst>
                  <a:ext uri="{FF2B5EF4-FFF2-40B4-BE49-F238E27FC236}">
                    <a16:creationId xmlns:a16="http://schemas.microsoft.com/office/drawing/2014/main" id="{79D4C8D9-5AE0-416F-B28F-613110FDBD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>
                <a:extLst>
                  <a:ext uri="{FF2B5EF4-FFF2-40B4-BE49-F238E27FC236}">
                    <a16:creationId xmlns:a16="http://schemas.microsoft.com/office/drawing/2014/main" id="{E023A443-CECC-4CAB-AF9B-E2C14C8331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267789EC-C7DC-48BF-BB7A-7477AF1B79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05FDEF75-5F61-4518-8CAF-C6EC75EC56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72A01830-8126-400E-9150-C89173CB8F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A1C8EA80-C6B0-4AF8-94AA-FB60E83E86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Straight Connector 529">
                <a:extLst>
                  <a:ext uri="{FF2B5EF4-FFF2-40B4-BE49-F238E27FC236}">
                    <a16:creationId xmlns:a16="http://schemas.microsoft.com/office/drawing/2014/main" id="{335F1327-2937-4C5D-AD58-13FD216FE9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>
                <a:extLst>
                  <a:ext uri="{FF2B5EF4-FFF2-40B4-BE49-F238E27FC236}">
                    <a16:creationId xmlns:a16="http://schemas.microsoft.com/office/drawing/2014/main" id="{E921CA55-FEBE-4A84-9037-BF875D684E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Straight Connector 531">
                <a:extLst>
                  <a:ext uri="{FF2B5EF4-FFF2-40B4-BE49-F238E27FC236}">
                    <a16:creationId xmlns:a16="http://schemas.microsoft.com/office/drawing/2014/main" id="{79E368C1-6F35-4DC9-AD47-4795425E6F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>
                <a:extLst>
                  <a:ext uri="{FF2B5EF4-FFF2-40B4-BE49-F238E27FC236}">
                    <a16:creationId xmlns:a16="http://schemas.microsoft.com/office/drawing/2014/main" id="{C7060D4B-D2B2-433F-B150-416B42D293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F1451944-8887-4F18-98B1-703C8E499B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E8562AC8-745D-48E5-911A-5FEB991A4F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60F63063-07FA-460A-BE22-139C3C4ED2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>
                <a:extLst>
                  <a:ext uri="{FF2B5EF4-FFF2-40B4-BE49-F238E27FC236}">
                    <a16:creationId xmlns:a16="http://schemas.microsoft.com/office/drawing/2014/main" id="{C1819AA2-1227-40D5-BF74-B431592F90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8F649A2A-E306-4F5B-A485-9CE70AD4DC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>
                <a:extLst>
                  <a:ext uri="{FF2B5EF4-FFF2-40B4-BE49-F238E27FC236}">
                    <a16:creationId xmlns:a16="http://schemas.microsoft.com/office/drawing/2014/main" id="{E60BA7FB-5593-4D0A-A801-5F13A634D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Straight Connector 539">
                <a:extLst>
                  <a:ext uri="{FF2B5EF4-FFF2-40B4-BE49-F238E27FC236}">
                    <a16:creationId xmlns:a16="http://schemas.microsoft.com/office/drawing/2014/main" id="{B29B8C0B-11D8-4BD3-8E77-C4E220C451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Straight Connector 540">
                <a:extLst>
                  <a:ext uri="{FF2B5EF4-FFF2-40B4-BE49-F238E27FC236}">
                    <a16:creationId xmlns:a16="http://schemas.microsoft.com/office/drawing/2014/main" id="{7AFE660D-6DC4-41C9-9EF1-6ECC08A10F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Straight Connector 541">
                <a:extLst>
                  <a:ext uri="{FF2B5EF4-FFF2-40B4-BE49-F238E27FC236}">
                    <a16:creationId xmlns:a16="http://schemas.microsoft.com/office/drawing/2014/main" id="{52CF538D-7E23-4D24-A310-C45C026BA6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3" name="Straight Connector 542">
                <a:extLst>
                  <a:ext uri="{FF2B5EF4-FFF2-40B4-BE49-F238E27FC236}">
                    <a16:creationId xmlns:a16="http://schemas.microsoft.com/office/drawing/2014/main" id="{C8B1CDA8-1135-4E59-8FEF-EBE1A8E198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>
                <a:extLst>
                  <a:ext uri="{FF2B5EF4-FFF2-40B4-BE49-F238E27FC236}">
                    <a16:creationId xmlns:a16="http://schemas.microsoft.com/office/drawing/2014/main" id="{7668E0AF-B8E3-41EC-9990-3FC8356806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Straight Connector 544">
                <a:extLst>
                  <a:ext uri="{FF2B5EF4-FFF2-40B4-BE49-F238E27FC236}">
                    <a16:creationId xmlns:a16="http://schemas.microsoft.com/office/drawing/2014/main" id="{453E8F75-0AA7-4424-AFDE-311F57F0DB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Straight Connector 545">
                <a:extLst>
                  <a:ext uri="{FF2B5EF4-FFF2-40B4-BE49-F238E27FC236}">
                    <a16:creationId xmlns:a16="http://schemas.microsoft.com/office/drawing/2014/main" id="{94BE5E14-6F79-4E3E-A168-66A5A138DE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Straight Connector 546">
                <a:extLst>
                  <a:ext uri="{FF2B5EF4-FFF2-40B4-BE49-F238E27FC236}">
                    <a16:creationId xmlns:a16="http://schemas.microsoft.com/office/drawing/2014/main" id="{C56487EA-2EAE-44AA-ADE4-EF9D4B4E37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>
                <a:extLst>
                  <a:ext uri="{FF2B5EF4-FFF2-40B4-BE49-F238E27FC236}">
                    <a16:creationId xmlns:a16="http://schemas.microsoft.com/office/drawing/2014/main" id="{0DB1D909-64E4-4A9D-87F8-0238B94B50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Straight Connector 548">
                <a:extLst>
                  <a:ext uri="{FF2B5EF4-FFF2-40B4-BE49-F238E27FC236}">
                    <a16:creationId xmlns:a16="http://schemas.microsoft.com/office/drawing/2014/main" id="{DCCB46B3-E958-4D34-A49D-1D17419416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>
                <a:extLst>
                  <a:ext uri="{FF2B5EF4-FFF2-40B4-BE49-F238E27FC236}">
                    <a16:creationId xmlns:a16="http://schemas.microsoft.com/office/drawing/2014/main" id="{868B2A62-99CD-4743-93C7-3E192B4D71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>
                <a:extLst>
                  <a:ext uri="{FF2B5EF4-FFF2-40B4-BE49-F238E27FC236}">
                    <a16:creationId xmlns:a16="http://schemas.microsoft.com/office/drawing/2014/main" id="{30775643-B63C-404A-B103-841E6F2D76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>
                <a:extLst>
                  <a:ext uri="{FF2B5EF4-FFF2-40B4-BE49-F238E27FC236}">
                    <a16:creationId xmlns:a16="http://schemas.microsoft.com/office/drawing/2014/main" id="{B3399534-311F-4409-AEBE-9FC68591E2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>
                <a:extLst>
                  <a:ext uri="{FF2B5EF4-FFF2-40B4-BE49-F238E27FC236}">
                    <a16:creationId xmlns:a16="http://schemas.microsoft.com/office/drawing/2014/main" id="{A5B73920-A10D-4703-8A3F-2C60A330AC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>
                <a:extLst>
                  <a:ext uri="{FF2B5EF4-FFF2-40B4-BE49-F238E27FC236}">
                    <a16:creationId xmlns:a16="http://schemas.microsoft.com/office/drawing/2014/main" id="{1345B888-9F06-42C8-94A3-9195C3149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>
                <a:extLst>
                  <a:ext uri="{FF2B5EF4-FFF2-40B4-BE49-F238E27FC236}">
                    <a16:creationId xmlns:a16="http://schemas.microsoft.com/office/drawing/2014/main" id="{43AE0044-7BFB-4EE4-8405-D1E6520BB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>
                <a:extLst>
                  <a:ext uri="{FF2B5EF4-FFF2-40B4-BE49-F238E27FC236}">
                    <a16:creationId xmlns:a16="http://schemas.microsoft.com/office/drawing/2014/main" id="{01A9FDA2-F7A5-46E5-87A1-7B87BAA67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Connector 556">
                <a:extLst>
                  <a:ext uri="{FF2B5EF4-FFF2-40B4-BE49-F238E27FC236}">
                    <a16:creationId xmlns:a16="http://schemas.microsoft.com/office/drawing/2014/main" id="{03913316-46F6-4921-B8AC-0627DA407C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>
                <a:extLst>
                  <a:ext uri="{FF2B5EF4-FFF2-40B4-BE49-F238E27FC236}">
                    <a16:creationId xmlns:a16="http://schemas.microsoft.com/office/drawing/2014/main" id="{D0CCD1D9-1CE9-4CDA-A8CB-CE63889F00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Straight Connector 558">
                <a:extLst>
                  <a:ext uri="{FF2B5EF4-FFF2-40B4-BE49-F238E27FC236}">
                    <a16:creationId xmlns:a16="http://schemas.microsoft.com/office/drawing/2014/main" id="{FF6D0109-3C63-4CC8-BB8C-27E5D0EAD8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>
                <a:extLst>
                  <a:ext uri="{FF2B5EF4-FFF2-40B4-BE49-F238E27FC236}">
                    <a16:creationId xmlns:a16="http://schemas.microsoft.com/office/drawing/2014/main" id="{505DECC1-AC4A-49EA-9EF4-FE7D9960BD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Connector 560">
                <a:extLst>
                  <a:ext uri="{FF2B5EF4-FFF2-40B4-BE49-F238E27FC236}">
                    <a16:creationId xmlns:a16="http://schemas.microsoft.com/office/drawing/2014/main" id="{457F9FDC-7638-4879-BA11-72C950ADE3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Straight Connector 561">
                <a:extLst>
                  <a:ext uri="{FF2B5EF4-FFF2-40B4-BE49-F238E27FC236}">
                    <a16:creationId xmlns:a16="http://schemas.microsoft.com/office/drawing/2014/main" id="{10BDDE5D-916D-4B7D-93C1-C2858A8457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Straight Connector 562">
                <a:extLst>
                  <a:ext uri="{FF2B5EF4-FFF2-40B4-BE49-F238E27FC236}">
                    <a16:creationId xmlns:a16="http://schemas.microsoft.com/office/drawing/2014/main" id="{9BC500DC-E641-4886-BD23-5C1B8FDAA4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Straight Connector 563">
                <a:extLst>
                  <a:ext uri="{FF2B5EF4-FFF2-40B4-BE49-F238E27FC236}">
                    <a16:creationId xmlns:a16="http://schemas.microsoft.com/office/drawing/2014/main" id="{1E488C56-5F0A-49A3-841D-181670CF18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Straight Connector 564">
                <a:extLst>
                  <a:ext uri="{FF2B5EF4-FFF2-40B4-BE49-F238E27FC236}">
                    <a16:creationId xmlns:a16="http://schemas.microsoft.com/office/drawing/2014/main" id="{40FF5A72-F12D-4A3E-A039-9F5FF82993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>
                <a:extLst>
                  <a:ext uri="{FF2B5EF4-FFF2-40B4-BE49-F238E27FC236}">
                    <a16:creationId xmlns:a16="http://schemas.microsoft.com/office/drawing/2014/main" id="{4C531419-EF18-4DBA-8F2B-D00131EDE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>
                <a:extLst>
                  <a:ext uri="{FF2B5EF4-FFF2-40B4-BE49-F238E27FC236}">
                    <a16:creationId xmlns:a16="http://schemas.microsoft.com/office/drawing/2014/main" id="{6AAA9404-1FAF-4EA3-9ACC-1459A2E37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>
                <a:extLst>
                  <a:ext uri="{FF2B5EF4-FFF2-40B4-BE49-F238E27FC236}">
                    <a16:creationId xmlns:a16="http://schemas.microsoft.com/office/drawing/2014/main" id="{494F2A89-1658-4420-AF52-D19E84EDDF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>
                <a:extLst>
                  <a:ext uri="{FF2B5EF4-FFF2-40B4-BE49-F238E27FC236}">
                    <a16:creationId xmlns:a16="http://schemas.microsoft.com/office/drawing/2014/main" id="{6D754E25-E969-4D98-BAAF-6B91287DB6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>
                <a:extLst>
                  <a:ext uri="{FF2B5EF4-FFF2-40B4-BE49-F238E27FC236}">
                    <a16:creationId xmlns:a16="http://schemas.microsoft.com/office/drawing/2014/main" id="{DE6EDB5C-27CC-4031-B9DE-FD757B2CB2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>
                <a:extLst>
                  <a:ext uri="{FF2B5EF4-FFF2-40B4-BE49-F238E27FC236}">
                    <a16:creationId xmlns:a16="http://schemas.microsoft.com/office/drawing/2014/main" id="{17307A92-1D77-4406-AB4D-949175D4E5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>
                <a:extLst>
                  <a:ext uri="{FF2B5EF4-FFF2-40B4-BE49-F238E27FC236}">
                    <a16:creationId xmlns:a16="http://schemas.microsoft.com/office/drawing/2014/main" id="{4B50F073-2F67-46B2-8310-82A15AEFEF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>
                <a:extLst>
                  <a:ext uri="{FF2B5EF4-FFF2-40B4-BE49-F238E27FC236}">
                    <a16:creationId xmlns:a16="http://schemas.microsoft.com/office/drawing/2014/main" id="{AE072484-165E-48D3-94F6-8E5CA7B37D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Connector 573">
                <a:extLst>
                  <a:ext uri="{FF2B5EF4-FFF2-40B4-BE49-F238E27FC236}">
                    <a16:creationId xmlns:a16="http://schemas.microsoft.com/office/drawing/2014/main" id="{B8848C8B-F818-4950-B1DC-0F27AC0663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Straight Connector 574">
                <a:extLst>
                  <a:ext uri="{FF2B5EF4-FFF2-40B4-BE49-F238E27FC236}">
                    <a16:creationId xmlns:a16="http://schemas.microsoft.com/office/drawing/2014/main" id="{F89CDFCA-4BB4-4A54-9E15-857A402C4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>
                <a:extLst>
                  <a:ext uri="{FF2B5EF4-FFF2-40B4-BE49-F238E27FC236}">
                    <a16:creationId xmlns:a16="http://schemas.microsoft.com/office/drawing/2014/main" id="{C00FB744-4346-492B-8EB4-2553D3C9EA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>
                <a:extLst>
                  <a:ext uri="{FF2B5EF4-FFF2-40B4-BE49-F238E27FC236}">
                    <a16:creationId xmlns:a16="http://schemas.microsoft.com/office/drawing/2014/main" id="{0873A6B9-9683-44AA-8EEC-966FE64E5C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>
                <a:extLst>
                  <a:ext uri="{FF2B5EF4-FFF2-40B4-BE49-F238E27FC236}">
                    <a16:creationId xmlns:a16="http://schemas.microsoft.com/office/drawing/2014/main" id="{35A3BBB1-DE84-4F97-A55B-5BFA27AB00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>
                <a:extLst>
                  <a:ext uri="{FF2B5EF4-FFF2-40B4-BE49-F238E27FC236}">
                    <a16:creationId xmlns:a16="http://schemas.microsoft.com/office/drawing/2014/main" id="{8BED8985-6E9F-4379-9842-B8EB680624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>
                <a:extLst>
                  <a:ext uri="{FF2B5EF4-FFF2-40B4-BE49-F238E27FC236}">
                    <a16:creationId xmlns:a16="http://schemas.microsoft.com/office/drawing/2014/main" id="{5A5B55B8-EAEF-4496-B936-137081B84E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>
                <a:extLst>
                  <a:ext uri="{FF2B5EF4-FFF2-40B4-BE49-F238E27FC236}">
                    <a16:creationId xmlns:a16="http://schemas.microsoft.com/office/drawing/2014/main" id="{6B54F10C-8B82-434F-A7FD-CEEC4B5D00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>
                <a:extLst>
                  <a:ext uri="{FF2B5EF4-FFF2-40B4-BE49-F238E27FC236}">
                    <a16:creationId xmlns:a16="http://schemas.microsoft.com/office/drawing/2014/main" id="{50F9218A-25EB-44CB-B8B5-4B46028035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>
                <a:extLst>
                  <a:ext uri="{FF2B5EF4-FFF2-40B4-BE49-F238E27FC236}">
                    <a16:creationId xmlns:a16="http://schemas.microsoft.com/office/drawing/2014/main" id="{977DF0FB-2E05-48B7-B554-F516E6CDA5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>
                <a:extLst>
                  <a:ext uri="{FF2B5EF4-FFF2-40B4-BE49-F238E27FC236}">
                    <a16:creationId xmlns:a16="http://schemas.microsoft.com/office/drawing/2014/main" id="{EA864844-427A-4657-969F-1C738CA256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>
                <a:extLst>
                  <a:ext uri="{FF2B5EF4-FFF2-40B4-BE49-F238E27FC236}">
                    <a16:creationId xmlns:a16="http://schemas.microsoft.com/office/drawing/2014/main" id="{7D41C3EC-FC9E-4FE8-8564-8EEB508F4B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>
                <a:extLst>
                  <a:ext uri="{FF2B5EF4-FFF2-40B4-BE49-F238E27FC236}">
                    <a16:creationId xmlns:a16="http://schemas.microsoft.com/office/drawing/2014/main" id="{A2858ED6-53EE-4B08-A7A4-9C913779AD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Connector 586">
                <a:extLst>
                  <a:ext uri="{FF2B5EF4-FFF2-40B4-BE49-F238E27FC236}">
                    <a16:creationId xmlns:a16="http://schemas.microsoft.com/office/drawing/2014/main" id="{E9EDB769-60CF-4433-B6E5-3F9B3C5D7F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Straight Connector 587">
                <a:extLst>
                  <a:ext uri="{FF2B5EF4-FFF2-40B4-BE49-F238E27FC236}">
                    <a16:creationId xmlns:a16="http://schemas.microsoft.com/office/drawing/2014/main" id="{B4690F34-A927-4960-9C50-3002BD06A9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90" name="Group 589">
            <a:extLst>
              <a:ext uri="{FF2B5EF4-FFF2-40B4-BE49-F238E27FC236}">
                <a16:creationId xmlns:a16="http://schemas.microsoft.com/office/drawing/2014/main" id="{A667B955-2F9D-49E1-BA13-C881B17D9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804892">
            <a:off x="5612564" y="3157613"/>
            <a:ext cx="2928062" cy="2544637"/>
            <a:chOff x="5281603" y="104899"/>
            <a:chExt cx="6910397" cy="6005491"/>
          </a:xfrm>
        </p:grpSpPr>
        <p:sp>
          <p:nvSpPr>
            <p:cNvPr id="591" name="Freeform 183">
              <a:extLst>
                <a:ext uri="{FF2B5EF4-FFF2-40B4-BE49-F238E27FC236}">
                  <a16:creationId xmlns:a16="http://schemas.microsoft.com/office/drawing/2014/main" id="{8C6360DE-1DA0-4FDC-8C3C-65364BEB2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2" name="Group 591">
              <a:extLst>
                <a:ext uri="{FF2B5EF4-FFF2-40B4-BE49-F238E27FC236}">
                  <a16:creationId xmlns:a16="http://schemas.microsoft.com/office/drawing/2014/main" id="{E180E1C5-E72F-4135-AFD3-2F357A924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593" name="Straight Connector 592">
                <a:extLst>
                  <a:ext uri="{FF2B5EF4-FFF2-40B4-BE49-F238E27FC236}">
                    <a16:creationId xmlns:a16="http://schemas.microsoft.com/office/drawing/2014/main" id="{FD95C8ED-D99C-4B18-A49C-9D4C500B20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Connector 593">
                <a:extLst>
                  <a:ext uri="{FF2B5EF4-FFF2-40B4-BE49-F238E27FC236}">
                    <a16:creationId xmlns:a16="http://schemas.microsoft.com/office/drawing/2014/main" id="{074C0E30-DAB8-46E3-A2CC-9762048375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>
                <a:extLst>
                  <a:ext uri="{FF2B5EF4-FFF2-40B4-BE49-F238E27FC236}">
                    <a16:creationId xmlns:a16="http://schemas.microsoft.com/office/drawing/2014/main" id="{B293ABC8-21FA-43EF-8D91-41A9291F4D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>
                <a:extLst>
                  <a:ext uri="{FF2B5EF4-FFF2-40B4-BE49-F238E27FC236}">
                    <a16:creationId xmlns:a16="http://schemas.microsoft.com/office/drawing/2014/main" id="{F3674708-F636-4303-B5F6-D135B980F5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596">
                <a:extLst>
                  <a:ext uri="{FF2B5EF4-FFF2-40B4-BE49-F238E27FC236}">
                    <a16:creationId xmlns:a16="http://schemas.microsoft.com/office/drawing/2014/main" id="{52E7DB65-0767-435E-9D85-B2A6815B6B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Straight Connector 597">
                <a:extLst>
                  <a:ext uri="{FF2B5EF4-FFF2-40B4-BE49-F238E27FC236}">
                    <a16:creationId xmlns:a16="http://schemas.microsoft.com/office/drawing/2014/main" id="{DAB5B2B1-7989-4394-BEBC-FB0D438C2E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>
                <a:extLst>
                  <a:ext uri="{FF2B5EF4-FFF2-40B4-BE49-F238E27FC236}">
                    <a16:creationId xmlns:a16="http://schemas.microsoft.com/office/drawing/2014/main" id="{B258681E-7FD9-4CDC-8F55-1C85D48488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Connector 599">
                <a:extLst>
                  <a:ext uri="{FF2B5EF4-FFF2-40B4-BE49-F238E27FC236}">
                    <a16:creationId xmlns:a16="http://schemas.microsoft.com/office/drawing/2014/main" id="{4CA7F282-AEF6-448F-BE7E-5E2A3B4CCF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Straight Connector 600">
                <a:extLst>
                  <a:ext uri="{FF2B5EF4-FFF2-40B4-BE49-F238E27FC236}">
                    <a16:creationId xmlns:a16="http://schemas.microsoft.com/office/drawing/2014/main" id="{D3A5ACDF-D638-44C1-8466-A8470FC2FB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>
                <a:extLst>
                  <a:ext uri="{FF2B5EF4-FFF2-40B4-BE49-F238E27FC236}">
                    <a16:creationId xmlns:a16="http://schemas.microsoft.com/office/drawing/2014/main" id="{5C01D10A-3232-4CE4-8432-6EE669684E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>
                <a:extLst>
                  <a:ext uri="{FF2B5EF4-FFF2-40B4-BE49-F238E27FC236}">
                    <a16:creationId xmlns:a16="http://schemas.microsoft.com/office/drawing/2014/main" id="{57C7EE82-4AF4-4842-982E-D5CC27954A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>
                <a:extLst>
                  <a:ext uri="{FF2B5EF4-FFF2-40B4-BE49-F238E27FC236}">
                    <a16:creationId xmlns:a16="http://schemas.microsoft.com/office/drawing/2014/main" id="{A109C87E-FF58-47C8-B182-4ED705BD0A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>
                <a:extLst>
                  <a:ext uri="{FF2B5EF4-FFF2-40B4-BE49-F238E27FC236}">
                    <a16:creationId xmlns:a16="http://schemas.microsoft.com/office/drawing/2014/main" id="{795D7BE1-19FF-4D2B-981A-0DD038706C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>
                <a:extLst>
                  <a:ext uri="{FF2B5EF4-FFF2-40B4-BE49-F238E27FC236}">
                    <a16:creationId xmlns:a16="http://schemas.microsoft.com/office/drawing/2014/main" id="{CE95D280-C813-493B-B2BA-FDCD336903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>
                <a:extLst>
                  <a:ext uri="{FF2B5EF4-FFF2-40B4-BE49-F238E27FC236}">
                    <a16:creationId xmlns:a16="http://schemas.microsoft.com/office/drawing/2014/main" id="{C46B9362-DA6E-47DE-B221-E360699B5F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>
                <a:extLst>
                  <a:ext uri="{FF2B5EF4-FFF2-40B4-BE49-F238E27FC236}">
                    <a16:creationId xmlns:a16="http://schemas.microsoft.com/office/drawing/2014/main" id="{B915C9FE-55B7-40A1-8A3D-D2D00CC926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>
                <a:extLst>
                  <a:ext uri="{FF2B5EF4-FFF2-40B4-BE49-F238E27FC236}">
                    <a16:creationId xmlns:a16="http://schemas.microsoft.com/office/drawing/2014/main" id="{D876AFD5-D017-4980-A830-4CE57CAB6C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609">
                <a:extLst>
                  <a:ext uri="{FF2B5EF4-FFF2-40B4-BE49-F238E27FC236}">
                    <a16:creationId xmlns:a16="http://schemas.microsoft.com/office/drawing/2014/main" id="{E34DA9DB-A24F-4875-9072-D829852020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>
                <a:extLst>
                  <a:ext uri="{FF2B5EF4-FFF2-40B4-BE49-F238E27FC236}">
                    <a16:creationId xmlns:a16="http://schemas.microsoft.com/office/drawing/2014/main" id="{05864CBF-D171-4EF7-A939-ED5F815ED5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>
                <a:extLst>
                  <a:ext uri="{FF2B5EF4-FFF2-40B4-BE49-F238E27FC236}">
                    <a16:creationId xmlns:a16="http://schemas.microsoft.com/office/drawing/2014/main" id="{8C5F822E-86C6-4C08-BD06-4A3A4CA3CE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>
                <a:extLst>
                  <a:ext uri="{FF2B5EF4-FFF2-40B4-BE49-F238E27FC236}">
                    <a16:creationId xmlns:a16="http://schemas.microsoft.com/office/drawing/2014/main" id="{49E01225-960F-4909-BFFA-73879300A4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>
                <a:extLst>
                  <a:ext uri="{FF2B5EF4-FFF2-40B4-BE49-F238E27FC236}">
                    <a16:creationId xmlns:a16="http://schemas.microsoft.com/office/drawing/2014/main" id="{02CB3167-7015-4809-93F2-E9FCAA667D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>
                <a:extLst>
                  <a:ext uri="{FF2B5EF4-FFF2-40B4-BE49-F238E27FC236}">
                    <a16:creationId xmlns:a16="http://schemas.microsoft.com/office/drawing/2014/main" id="{CFE5467E-6D8B-45B9-8E1D-4D0F0F0E86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Connector 615">
                <a:extLst>
                  <a:ext uri="{FF2B5EF4-FFF2-40B4-BE49-F238E27FC236}">
                    <a16:creationId xmlns:a16="http://schemas.microsoft.com/office/drawing/2014/main" id="{DA11182B-AEB4-48D3-A4DA-18307C978E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Straight Connector 616">
                <a:extLst>
                  <a:ext uri="{FF2B5EF4-FFF2-40B4-BE49-F238E27FC236}">
                    <a16:creationId xmlns:a16="http://schemas.microsoft.com/office/drawing/2014/main" id="{2B5CBB94-61DB-4FF4-801F-C92005A26A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Straight Connector 617">
                <a:extLst>
                  <a:ext uri="{FF2B5EF4-FFF2-40B4-BE49-F238E27FC236}">
                    <a16:creationId xmlns:a16="http://schemas.microsoft.com/office/drawing/2014/main" id="{66DE568A-4034-430A-BF99-BF617401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Connector 618">
                <a:extLst>
                  <a:ext uri="{FF2B5EF4-FFF2-40B4-BE49-F238E27FC236}">
                    <a16:creationId xmlns:a16="http://schemas.microsoft.com/office/drawing/2014/main" id="{ABDD4482-0795-4E41-A600-416B4D6EBE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Straight Connector 619">
                <a:extLst>
                  <a:ext uri="{FF2B5EF4-FFF2-40B4-BE49-F238E27FC236}">
                    <a16:creationId xmlns:a16="http://schemas.microsoft.com/office/drawing/2014/main" id="{AEFBCD14-E70A-41F1-A2F9-9CAA09B7C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>
                <a:extLst>
                  <a:ext uri="{FF2B5EF4-FFF2-40B4-BE49-F238E27FC236}">
                    <a16:creationId xmlns:a16="http://schemas.microsoft.com/office/drawing/2014/main" id="{CE30A8BA-AE07-4C18-8947-59D38B1EFB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>
                <a:extLst>
                  <a:ext uri="{FF2B5EF4-FFF2-40B4-BE49-F238E27FC236}">
                    <a16:creationId xmlns:a16="http://schemas.microsoft.com/office/drawing/2014/main" id="{578FE516-7AA4-4EAC-966C-C5479E6E77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>
                <a:extLst>
                  <a:ext uri="{FF2B5EF4-FFF2-40B4-BE49-F238E27FC236}">
                    <a16:creationId xmlns:a16="http://schemas.microsoft.com/office/drawing/2014/main" id="{5256A4D4-C925-403C-998B-7BF451428D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>
                <a:extLst>
                  <a:ext uri="{FF2B5EF4-FFF2-40B4-BE49-F238E27FC236}">
                    <a16:creationId xmlns:a16="http://schemas.microsoft.com/office/drawing/2014/main" id="{7C9D7375-4A9E-4E36-BCF4-F74A7DE1B8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>
                <a:extLst>
                  <a:ext uri="{FF2B5EF4-FFF2-40B4-BE49-F238E27FC236}">
                    <a16:creationId xmlns:a16="http://schemas.microsoft.com/office/drawing/2014/main" id="{FBBDC798-379A-468E-8954-A5B4A73101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Connector 625">
                <a:extLst>
                  <a:ext uri="{FF2B5EF4-FFF2-40B4-BE49-F238E27FC236}">
                    <a16:creationId xmlns:a16="http://schemas.microsoft.com/office/drawing/2014/main" id="{ECF1F2AF-2246-4FD3-8340-6C699322C9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7" name="Straight Connector 626">
                <a:extLst>
                  <a:ext uri="{FF2B5EF4-FFF2-40B4-BE49-F238E27FC236}">
                    <a16:creationId xmlns:a16="http://schemas.microsoft.com/office/drawing/2014/main" id="{1B7D4F51-27AB-435C-BC42-C245D3BC75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Straight Connector 627">
                <a:extLst>
                  <a:ext uri="{FF2B5EF4-FFF2-40B4-BE49-F238E27FC236}">
                    <a16:creationId xmlns:a16="http://schemas.microsoft.com/office/drawing/2014/main" id="{66DAABE5-19F8-49F4-A1B5-C0EBFD07FC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Straight Connector 628">
                <a:extLst>
                  <a:ext uri="{FF2B5EF4-FFF2-40B4-BE49-F238E27FC236}">
                    <a16:creationId xmlns:a16="http://schemas.microsoft.com/office/drawing/2014/main" id="{6088AC2A-8336-442F-916E-00BAA7DADD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Straight Connector 629">
                <a:extLst>
                  <a:ext uri="{FF2B5EF4-FFF2-40B4-BE49-F238E27FC236}">
                    <a16:creationId xmlns:a16="http://schemas.microsoft.com/office/drawing/2014/main" id="{80C7CA58-BCFB-4F84-A1B0-0AEEF38E2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Straight Connector 630">
                <a:extLst>
                  <a:ext uri="{FF2B5EF4-FFF2-40B4-BE49-F238E27FC236}">
                    <a16:creationId xmlns:a16="http://schemas.microsoft.com/office/drawing/2014/main" id="{B168BF79-A267-4A52-B230-63CF7D33D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631">
                <a:extLst>
                  <a:ext uri="{FF2B5EF4-FFF2-40B4-BE49-F238E27FC236}">
                    <a16:creationId xmlns:a16="http://schemas.microsoft.com/office/drawing/2014/main" id="{35BA331A-5F37-45F4-8886-5C49CC602A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Connector 632">
                <a:extLst>
                  <a:ext uri="{FF2B5EF4-FFF2-40B4-BE49-F238E27FC236}">
                    <a16:creationId xmlns:a16="http://schemas.microsoft.com/office/drawing/2014/main" id="{52E2FA8B-5563-4B00-A7CC-02DDA733D9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Straight Connector 633">
                <a:extLst>
                  <a:ext uri="{FF2B5EF4-FFF2-40B4-BE49-F238E27FC236}">
                    <a16:creationId xmlns:a16="http://schemas.microsoft.com/office/drawing/2014/main" id="{1432D7BB-E427-4A7F-A419-215CAE8BFC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Connector 634">
                <a:extLst>
                  <a:ext uri="{FF2B5EF4-FFF2-40B4-BE49-F238E27FC236}">
                    <a16:creationId xmlns:a16="http://schemas.microsoft.com/office/drawing/2014/main" id="{D8369ACB-FF06-469A-A424-5CD5801531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Straight Connector 635">
                <a:extLst>
                  <a:ext uri="{FF2B5EF4-FFF2-40B4-BE49-F238E27FC236}">
                    <a16:creationId xmlns:a16="http://schemas.microsoft.com/office/drawing/2014/main" id="{9313C7E9-AD5C-4F20-AC25-775DB5BD10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Straight Connector 636">
                <a:extLst>
                  <a:ext uri="{FF2B5EF4-FFF2-40B4-BE49-F238E27FC236}">
                    <a16:creationId xmlns:a16="http://schemas.microsoft.com/office/drawing/2014/main" id="{846DD616-D16B-4EB9-9935-B71CF55C15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Straight Connector 637">
                <a:extLst>
                  <a:ext uri="{FF2B5EF4-FFF2-40B4-BE49-F238E27FC236}">
                    <a16:creationId xmlns:a16="http://schemas.microsoft.com/office/drawing/2014/main" id="{4D5FC16E-6379-471E-B0D1-B7AB8BC0A5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Straight Connector 638">
                <a:extLst>
                  <a:ext uri="{FF2B5EF4-FFF2-40B4-BE49-F238E27FC236}">
                    <a16:creationId xmlns:a16="http://schemas.microsoft.com/office/drawing/2014/main" id="{2D3C57F7-6D46-48F6-BD6D-D8DDFBD9F5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0" name="Straight Connector 639">
                <a:extLst>
                  <a:ext uri="{FF2B5EF4-FFF2-40B4-BE49-F238E27FC236}">
                    <a16:creationId xmlns:a16="http://schemas.microsoft.com/office/drawing/2014/main" id="{9683A8BB-0252-4BAA-9600-CF795D343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1" name="Straight Connector 640">
                <a:extLst>
                  <a:ext uri="{FF2B5EF4-FFF2-40B4-BE49-F238E27FC236}">
                    <a16:creationId xmlns:a16="http://schemas.microsoft.com/office/drawing/2014/main" id="{11A15203-AE20-408F-B109-C316FD971E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Straight Connector 641">
                <a:extLst>
                  <a:ext uri="{FF2B5EF4-FFF2-40B4-BE49-F238E27FC236}">
                    <a16:creationId xmlns:a16="http://schemas.microsoft.com/office/drawing/2014/main" id="{CA08E255-D2C4-4B87-AAB1-4E72C10687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Straight Connector 642">
                <a:extLst>
                  <a:ext uri="{FF2B5EF4-FFF2-40B4-BE49-F238E27FC236}">
                    <a16:creationId xmlns:a16="http://schemas.microsoft.com/office/drawing/2014/main" id="{847F2D02-6499-438A-8B31-DC33471181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Straight Connector 643">
                <a:extLst>
                  <a:ext uri="{FF2B5EF4-FFF2-40B4-BE49-F238E27FC236}">
                    <a16:creationId xmlns:a16="http://schemas.microsoft.com/office/drawing/2014/main" id="{5D036986-1280-480E-B893-6EC41B6B5D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Straight Connector 644">
                <a:extLst>
                  <a:ext uri="{FF2B5EF4-FFF2-40B4-BE49-F238E27FC236}">
                    <a16:creationId xmlns:a16="http://schemas.microsoft.com/office/drawing/2014/main" id="{6F6AA288-3F48-44D5-B5FA-A828DDFC12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Straight Connector 645">
                <a:extLst>
                  <a:ext uri="{FF2B5EF4-FFF2-40B4-BE49-F238E27FC236}">
                    <a16:creationId xmlns:a16="http://schemas.microsoft.com/office/drawing/2014/main" id="{86AE57D3-B716-41FA-A789-16020A7E8F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7" name="Straight Connector 646">
                <a:extLst>
                  <a:ext uri="{FF2B5EF4-FFF2-40B4-BE49-F238E27FC236}">
                    <a16:creationId xmlns:a16="http://schemas.microsoft.com/office/drawing/2014/main" id="{72DECEB6-93DC-4F16-9CAD-AD6A45DA5F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8" name="Straight Connector 647">
                <a:extLst>
                  <a:ext uri="{FF2B5EF4-FFF2-40B4-BE49-F238E27FC236}">
                    <a16:creationId xmlns:a16="http://schemas.microsoft.com/office/drawing/2014/main" id="{3FAC0DB7-F5B1-4BC0-AEA5-6F5B4625E2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Straight Connector 648">
                <a:extLst>
                  <a:ext uri="{FF2B5EF4-FFF2-40B4-BE49-F238E27FC236}">
                    <a16:creationId xmlns:a16="http://schemas.microsoft.com/office/drawing/2014/main" id="{77E2D9A2-A1C1-43FE-8A1B-7969C4FD8C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Connector 649">
                <a:extLst>
                  <a:ext uri="{FF2B5EF4-FFF2-40B4-BE49-F238E27FC236}">
                    <a16:creationId xmlns:a16="http://schemas.microsoft.com/office/drawing/2014/main" id="{5653A129-097C-49E1-B152-CA27FB35BA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Connector 650">
                <a:extLst>
                  <a:ext uri="{FF2B5EF4-FFF2-40B4-BE49-F238E27FC236}">
                    <a16:creationId xmlns:a16="http://schemas.microsoft.com/office/drawing/2014/main" id="{CCBA3552-DCA7-4FBA-86CA-DFD7BC38F9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Straight Connector 651">
                <a:extLst>
                  <a:ext uri="{FF2B5EF4-FFF2-40B4-BE49-F238E27FC236}">
                    <a16:creationId xmlns:a16="http://schemas.microsoft.com/office/drawing/2014/main" id="{1D9682C0-1D92-45C9-BCDD-BE35FA1285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Straight Connector 652">
                <a:extLst>
                  <a:ext uri="{FF2B5EF4-FFF2-40B4-BE49-F238E27FC236}">
                    <a16:creationId xmlns:a16="http://schemas.microsoft.com/office/drawing/2014/main" id="{BC00E6AB-1C3A-4B71-B2E7-DFBC4376E0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Straight Connector 653">
                <a:extLst>
                  <a:ext uri="{FF2B5EF4-FFF2-40B4-BE49-F238E27FC236}">
                    <a16:creationId xmlns:a16="http://schemas.microsoft.com/office/drawing/2014/main" id="{7210DA3C-05C4-4828-AA03-863F5A0FCA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5" name="Straight Connector 654">
                <a:extLst>
                  <a:ext uri="{FF2B5EF4-FFF2-40B4-BE49-F238E27FC236}">
                    <a16:creationId xmlns:a16="http://schemas.microsoft.com/office/drawing/2014/main" id="{CA72C9DF-F8E6-4DCE-BD4B-F591A454F4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Straight Connector 655">
                <a:extLst>
                  <a:ext uri="{FF2B5EF4-FFF2-40B4-BE49-F238E27FC236}">
                    <a16:creationId xmlns:a16="http://schemas.microsoft.com/office/drawing/2014/main" id="{137E0E94-36C2-41E2-8434-EB312FE15B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7" name="Straight Connector 656">
                <a:extLst>
                  <a:ext uri="{FF2B5EF4-FFF2-40B4-BE49-F238E27FC236}">
                    <a16:creationId xmlns:a16="http://schemas.microsoft.com/office/drawing/2014/main" id="{1B15CB5E-3D97-4B35-9BAE-49B6C24385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8" name="Straight Connector 657">
                <a:extLst>
                  <a:ext uri="{FF2B5EF4-FFF2-40B4-BE49-F238E27FC236}">
                    <a16:creationId xmlns:a16="http://schemas.microsoft.com/office/drawing/2014/main" id="{3A1F7CAA-56DE-4114-82A1-5C28366FE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9" name="Straight Connector 658">
                <a:extLst>
                  <a:ext uri="{FF2B5EF4-FFF2-40B4-BE49-F238E27FC236}">
                    <a16:creationId xmlns:a16="http://schemas.microsoft.com/office/drawing/2014/main" id="{E24C5CA1-E951-440E-A333-BECB3AE8BA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Straight Connector 659">
                <a:extLst>
                  <a:ext uri="{FF2B5EF4-FFF2-40B4-BE49-F238E27FC236}">
                    <a16:creationId xmlns:a16="http://schemas.microsoft.com/office/drawing/2014/main" id="{DE60EF4F-B2ED-49AF-A8B9-2E90F36B47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Straight Connector 660">
                <a:extLst>
                  <a:ext uri="{FF2B5EF4-FFF2-40B4-BE49-F238E27FC236}">
                    <a16:creationId xmlns:a16="http://schemas.microsoft.com/office/drawing/2014/main" id="{4A808726-1C95-4FAA-B711-73DD577CD5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2" name="Straight Connector 661">
                <a:extLst>
                  <a:ext uri="{FF2B5EF4-FFF2-40B4-BE49-F238E27FC236}">
                    <a16:creationId xmlns:a16="http://schemas.microsoft.com/office/drawing/2014/main" id="{33E3A269-BE11-4C1A-BC39-AA057995F3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3" name="Straight Connector 662">
                <a:extLst>
                  <a:ext uri="{FF2B5EF4-FFF2-40B4-BE49-F238E27FC236}">
                    <a16:creationId xmlns:a16="http://schemas.microsoft.com/office/drawing/2014/main" id="{6AEFBFDC-A429-49B7-96AF-2B8BA772DF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Straight Connector 663">
                <a:extLst>
                  <a:ext uri="{FF2B5EF4-FFF2-40B4-BE49-F238E27FC236}">
                    <a16:creationId xmlns:a16="http://schemas.microsoft.com/office/drawing/2014/main" id="{555DC396-1A5B-4359-AA9A-B13904ED44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Straight Connector 664">
                <a:extLst>
                  <a:ext uri="{FF2B5EF4-FFF2-40B4-BE49-F238E27FC236}">
                    <a16:creationId xmlns:a16="http://schemas.microsoft.com/office/drawing/2014/main" id="{888DB8E2-20AE-40B5-9DC8-C65FC2BEA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Straight Connector 665">
                <a:extLst>
                  <a:ext uri="{FF2B5EF4-FFF2-40B4-BE49-F238E27FC236}">
                    <a16:creationId xmlns:a16="http://schemas.microsoft.com/office/drawing/2014/main" id="{A1E5262B-317D-4A90-AA63-04D1FD8413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7" name="Straight Connector 666">
                <a:extLst>
                  <a:ext uri="{FF2B5EF4-FFF2-40B4-BE49-F238E27FC236}">
                    <a16:creationId xmlns:a16="http://schemas.microsoft.com/office/drawing/2014/main" id="{407B9F7A-29E9-44CF-A7F0-D1B40F7E58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Straight Connector 667">
                <a:extLst>
                  <a:ext uri="{FF2B5EF4-FFF2-40B4-BE49-F238E27FC236}">
                    <a16:creationId xmlns:a16="http://schemas.microsoft.com/office/drawing/2014/main" id="{AE6E16EF-FF24-4777-9F69-1EF2069DE1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Straight Connector 668">
                <a:extLst>
                  <a:ext uri="{FF2B5EF4-FFF2-40B4-BE49-F238E27FC236}">
                    <a16:creationId xmlns:a16="http://schemas.microsoft.com/office/drawing/2014/main" id="{6ED99807-7AE7-40D4-AF24-101B657716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Straight Connector 669">
                <a:extLst>
                  <a:ext uri="{FF2B5EF4-FFF2-40B4-BE49-F238E27FC236}">
                    <a16:creationId xmlns:a16="http://schemas.microsoft.com/office/drawing/2014/main" id="{F45DA5AC-53D9-466B-93F7-472C065C56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2" name="Group 671">
            <a:extLst>
              <a:ext uri="{FF2B5EF4-FFF2-40B4-BE49-F238E27FC236}">
                <a16:creationId xmlns:a16="http://schemas.microsoft.com/office/drawing/2014/main" id="{10867F71-7D4D-4F48-A599-B8C411288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643280" y="-580942"/>
            <a:ext cx="4662812" cy="4052224"/>
            <a:chOff x="5281603" y="104899"/>
            <a:chExt cx="6910397" cy="6005491"/>
          </a:xfrm>
        </p:grpSpPr>
        <p:sp>
          <p:nvSpPr>
            <p:cNvPr id="673" name="Freeform 17">
              <a:extLst>
                <a:ext uri="{FF2B5EF4-FFF2-40B4-BE49-F238E27FC236}">
                  <a16:creationId xmlns:a16="http://schemas.microsoft.com/office/drawing/2014/main" id="{E45C7F2B-7353-4AE8-A7A9-D130B0FDE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4" name="Group 673">
              <a:extLst>
                <a:ext uri="{FF2B5EF4-FFF2-40B4-BE49-F238E27FC236}">
                  <a16:creationId xmlns:a16="http://schemas.microsoft.com/office/drawing/2014/main" id="{5AE956D0-86CE-4453-9023-B757BB2F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675" name="Straight Connector 674">
                <a:extLst>
                  <a:ext uri="{FF2B5EF4-FFF2-40B4-BE49-F238E27FC236}">
                    <a16:creationId xmlns:a16="http://schemas.microsoft.com/office/drawing/2014/main" id="{0024C8DB-DC79-4598-AB18-901AEA4654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6" name="Straight Connector 675">
                <a:extLst>
                  <a:ext uri="{FF2B5EF4-FFF2-40B4-BE49-F238E27FC236}">
                    <a16:creationId xmlns:a16="http://schemas.microsoft.com/office/drawing/2014/main" id="{83F12935-8796-4178-9120-6F334945CB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7" name="Straight Connector 676">
                <a:extLst>
                  <a:ext uri="{FF2B5EF4-FFF2-40B4-BE49-F238E27FC236}">
                    <a16:creationId xmlns:a16="http://schemas.microsoft.com/office/drawing/2014/main" id="{C9CEDB91-A060-4F79-9950-BF10EE17C5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8" name="Straight Connector 677">
                <a:extLst>
                  <a:ext uri="{FF2B5EF4-FFF2-40B4-BE49-F238E27FC236}">
                    <a16:creationId xmlns:a16="http://schemas.microsoft.com/office/drawing/2014/main" id="{FA3CAA27-F544-47B0-A383-8A91A94108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9" name="Straight Connector 678">
                <a:extLst>
                  <a:ext uri="{FF2B5EF4-FFF2-40B4-BE49-F238E27FC236}">
                    <a16:creationId xmlns:a16="http://schemas.microsoft.com/office/drawing/2014/main" id="{FC68CC6A-DD69-4C5B-93D6-DE43A01ED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0" name="Straight Connector 679">
                <a:extLst>
                  <a:ext uri="{FF2B5EF4-FFF2-40B4-BE49-F238E27FC236}">
                    <a16:creationId xmlns:a16="http://schemas.microsoft.com/office/drawing/2014/main" id="{CDA10AF4-EE16-4E10-886D-03530AB727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1" name="Straight Connector 680">
                <a:extLst>
                  <a:ext uri="{FF2B5EF4-FFF2-40B4-BE49-F238E27FC236}">
                    <a16:creationId xmlns:a16="http://schemas.microsoft.com/office/drawing/2014/main" id="{A74DBBEB-B720-4919-B64A-6C000E4D41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2" name="Straight Connector 681">
                <a:extLst>
                  <a:ext uri="{FF2B5EF4-FFF2-40B4-BE49-F238E27FC236}">
                    <a16:creationId xmlns:a16="http://schemas.microsoft.com/office/drawing/2014/main" id="{031A1DD6-C0E9-4588-BDDD-503FC9E8F2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3" name="Straight Connector 682">
                <a:extLst>
                  <a:ext uri="{FF2B5EF4-FFF2-40B4-BE49-F238E27FC236}">
                    <a16:creationId xmlns:a16="http://schemas.microsoft.com/office/drawing/2014/main" id="{1DB38E88-2738-4362-89F2-3241E717FC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4" name="Straight Connector 683">
                <a:extLst>
                  <a:ext uri="{FF2B5EF4-FFF2-40B4-BE49-F238E27FC236}">
                    <a16:creationId xmlns:a16="http://schemas.microsoft.com/office/drawing/2014/main" id="{AF5CFB4E-53E3-4384-BE15-B3429F804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5" name="Straight Connector 684">
                <a:extLst>
                  <a:ext uri="{FF2B5EF4-FFF2-40B4-BE49-F238E27FC236}">
                    <a16:creationId xmlns:a16="http://schemas.microsoft.com/office/drawing/2014/main" id="{E273E69C-2FC0-4DE3-B43F-5F1401BF0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6" name="Straight Connector 685">
                <a:extLst>
                  <a:ext uri="{FF2B5EF4-FFF2-40B4-BE49-F238E27FC236}">
                    <a16:creationId xmlns:a16="http://schemas.microsoft.com/office/drawing/2014/main" id="{C6B578CA-5BDF-41D9-9B47-836E481B2C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7" name="Straight Connector 686">
                <a:extLst>
                  <a:ext uri="{FF2B5EF4-FFF2-40B4-BE49-F238E27FC236}">
                    <a16:creationId xmlns:a16="http://schemas.microsoft.com/office/drawing/2014/main" id="{0BE06DEB-2899-471D-846F-3D4E4A06F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Straight Connector 687">
                <a:extLst>
                  <a:ext uri="{FF2B5EF4-FFF2-40B4-BE49-F238E27FC236}">
                    <a16:creationId xmlns:a16="http://schemas.microsoft.com/office/drawing/2014/main" id="{1D1D9267-FE7F-4403-8544-562B43D2CA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9" name="Straight Connector 688">
                <a:extLst>
                  <a:ext uri="{FF2B5EF4-FFF2-40B4-BE49-F238E27FC236}">
                    <a16:creationId xmlns:a16="http://schemas.microsoft.com/office/drawing/2014/main" id="{CDEE2C4B-945B-4008-AEBD-B22E177826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Straight Connector 689">
                <a:extLst>
                  <a:ext uri="{FF2B5EF4-FFF2-40B4-BE49-F238E27FC236}">
                    <a16:creationId xmlns:a16="http://schemas.microsoft.com/office/drawing/2014/main" id="{D7A03928-8A13-455D-88D3-A38EED6FBC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Straight Connector 690">
                <a:extLst>
                  <a:ext uri="{FF2B5EF4-FFF2-40B4-BE49-F238E27FC236}">
                    <a16:creationId xmlns:a16="http://schemas.microsoft.com/office/drawing/2014/main" id="{51724462-771E-47A2-9003-30D8D13E83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2" name="Straight Connector 691">
                <a:extLst>
                  <a:ext uri="{FF2B5EF4-FFF2-40B4-BE49-F238E27FC236}">
                    <a16:creationId xmlns:a16="http://schemas.microsoft.com/office/drawing/2014/main" id="{BD4F052A-C852-4260-B674-1555A6213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3" name="Straight Connector 692">
                <a:extLst>
                  <a:ext uri="{FF2B5EF4-FFF2-40B4-BE49-F238E27FC236}">
                    <a16:creationId xmlns:a16="http://schemas.microsoft.com/office/drawing/2014/main" id="{508AA264-1AEF-4557-A01D-E090F0861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4" name="Straight Connector 693">
                <a:extLst>
                  <a:ext uri="{FF2B5EF4-FFF2-40B4-BE49-F238E27FC236}">
                    <a16:creationId xmlns:a16="http://schemas.microsoft.com/office/drawing/2014/main" id="{ABF8F54D-A4FD-4FA6-8EA2-EF9553DB25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5" name="Straight Connector 694">
                <a:extLst>
                  <a:ext uri="{FF2B5EF4-FFF2-40B4-BE49-F238E27FC236}">
                    <a16:creationId xmlns:a16="http://schemas.microsoft.com/office/drawing/2014/main" id="{1CA5BA9F-B067-4A75-A5EC-0255ECDE1E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6" name="Straight Connector 695">
                <a:extLst>
                  <a:ext uri="{FF2B5EF4-FFF2-40B4-BE49-F238E27FC236}">
                    <a16:creationId xmlns:a16="http://schemas.microsoft.com/office/drawing/2014/main" id="{A0F2F7D1-5B89-41FF-9C7D-1A8C9D7F6C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7" name="Straight Connector 696">
                <a:extLst>
                  <a:ext uri="{FF2B5EF4-FFF2-40B4-BE49-F238E27FC236}">
                    <a16:creationId xmlns:a16="http://schemas.microsoft.com/office/drawing/2014/main" id="{0C6FF98B-9238-4329-AEA6-231A821FC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8" name="Straight Connector 697">
                <a:extLst>
                  <a:ext uri="{FF2B5EF4-FFF2-40B4-BE49-F238E27FC236}">
                    <a16:creationId xmlns:a16="http://schemas.microsoft.com/office/drawing/2014/main" id="{EE197EDE-F805-4E5B-AA0B-E7A90150A5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9" name="Straight Connector 698">
                <a:extLst>
                  <a:ext uri="{FF2B5EF4-FFF2-40B4-BE49-F238E27FC236}">
                    <a16:creationId xmlns:a16="http://schemas.microsoft.com/office/drawing/2014/main" id="{DD1586C9-BBF6-4BC0-82E7-6EC4E38665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0" name="Straight Connector 699">
                <a:extLst>
                  <a:ext uri="{FF2B5EF4-FFF2-40B4-BE49-F238E27FC236}">
                    <a16:creationId xmlns:a16="http://schemas.microsoft.com/office/drawing/2014/main" id="{81B6552B-1A83-456B-93FE-0E13898F60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1" name="Straight Connector 700">
                <a:extLst>
                  <a:ext uri="{FF2B5EF4-FFF2-40B4-BE49-F238E27FC236}">
                    <a16:creationId xmlns:a16="http://schemas.microsoft.com/office/drawing/2014/main" id="{162623E7-BCD2-4CF0-9BAD-FD3073090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2" name="Straight Connector 701">
                <a:extLst>
                  <a:ext uri="{FF2B5EF4-FFF2-40B4-BE49-F238E27FC236}">
                    <a16:creationId xmlns:a16="http://schemas.microsoft.com/office/drawing/2014/main" id="{30252B43-D5C8-424E-8C65-4E90CA5E4F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Straight Connector 702">
                <a:extLst>
                  <a:ext uri="{FF2B5EF4-FFF2-40B4-BE49-F238E27FC236}">
                    <a16:creationId xmlns:a16="http://schemas.microsoft.com/office/drawing/2014/main" id="{ECAF2A04-27A9-4D69-954D-20710DC9D5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4" name="Straight Connector 703">
                <a:extLst>
                  <a:ext uri="{FF2B5EF4-FFF2-40B4-BE49-F238E27FC236}">
                    <a16:creationId xmlns:a16="http://schemas.microsoft.com/office/drawing/2014/main" id="{834AC37E-31D7-4ED0-BBFC-B33340A97E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5" name="Straight Connector 704">
                <a:extLst>
                  <a:ext uri="{FF2B5EF4-FFF2-40B4-BE49-F238E27FC236}">
                    <a16:creationId xmlns:a16="http://schemas.microsoft.com/office/drawing/2014/main" id="{D2329847-1FC0-49B0-93E4-0D99AAA809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6" name="Straight Connector 705">
                <a:extLst>
                  <a:ext uri="{FF2B5EF4-FFF2-40B4-BE49-F238E27FC236}">
                    <a16:creationId xmlns:a16="http://schemas.microsoft.com/office/drawing/2014/main" id="{219DF56D-25E2-40B1-8DFB-4A24A85CF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7" name="Straight Connector 706">
                <a:extLst>
                  <a:ext uri="{FF2B5EF4-FFF2-40B4-BE49-F238E27FC236}">
                    <a16:creationId xmlns:a16="http://schemas.microsoft.com/office/drawing/2014/main" id="{A0C8E9C4-5E59-4FF4-8B3D-CD504ED5D1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8" name="Straight Connector 707">
                <a:extLst>
                  <a:ext uri="{FF2B5EF4-FFF2-40B4-BE49-F238E27FC236}">
                    <a16:creationId xmlns:a16="http://schemas.microsoft.com/office/drawing/2014/main" id="{4C8568FC-0D3A-4DB9-B121-1CAD142305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9" name="Straight Connector 708">
                <a:extLst>
                  <a:ext uri="{FF2B5EF4-FFF2-40B4-BE49-F238E27FC236}">
                    <a16:creationId xmlns:a16="http://schemas.microsoft.com/office/drawing/2014/main" id="{BF395DA7-8B55-42F9-9A0E-1E37DBF230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0" name="Straight Connector 709">
                <a:extLst>
                  <a:ext uri="{FF2B5EF4-FFF2-40B4-BE49-F238E27FC236}">
                    <a16:creationId xmlns:a16="http://schemas.microsoft.com/office/drawing/2014/main" id="{D0AF4514-FF4C-4F18-9F72-51F9DB7898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1" name="Straight Connector 710">
                <a:extLst>
                  <a:ext uri="{FF2B5EF4-FFF2-40B4-BE49-F238E27FC236}">
                    <a16:creationId xmlns:a16="http://schemas.microsoft.com/office/drawing/2014/main" id="{3C663C61-918B-48B8-917E-CB4F264497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2" name="Straight Connector 711">
                <a:extLst>
                  <a:ext uri="{FF2B5EF4-FFF2-40B4-BE49-F238E27FC236}">
                    <a16:creationId xmlns:a16="http://schemas.microsoft.com/office/drawing/2014/main" id="{7CCB217E-B116-49C9-AC9B-D5637E6026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3" name="Straight Connector 712">
                <a:extLst>
                  <a:ext uri="{FF2B5EF4-FFF2-40B4-BE49-F238E27FC236}">
                    <a16:creationId xmlns:a16="http://schemas.microsoft.com/office/drawing/2014/main" id="{70420B54-6BEC-4702-9D48-0CEE1C3F3F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4" name="Straight Connector 713">
                <a:extLst>
                  <a:ext uri="{FF2B5EF4-FFF2-40B4-BE49-F238E27FC236}">
                    <a16:creationId xmlns:a16="http://schemas.microsoft.com/office/drawing/2014/main" id="{EDEEB16D-53F8-44DE-AFCB-447062CD37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5" name="Straight Connector 714">
                <a:extLst>
                  <a:ext uri="{FF2B5EF4-FFF2-40B4-BE49-F238E27FC236}">
                    <a16:creationId xmlns:a16="http://schemas.microsoft.com/office/drawing/2014/main" id="{A3B4D0A9-1B79-4853-9DAE-ECCE14CCEF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6" name="Straight Connector 715">
                <a:extLst>
                  <a:ext uri="{FF2B5EF4-FFF2-40B4-BE49-F238E27FC236}">
                    <a16:creationId xmlns:a16="http://schemas.microsoft.com/office/drawing/2014/main" id="{2E5CFB52-BC6F-4014-AB1E-16D407137E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7" name="Straight Connector 716">
                <a:extLst>
                  <a:ext uri="{FF2B5EF4-FFF2-40B4-BE49-F238E27FC236}">
                    <a16:creationId xmlns:a16="http://schemas.microsoft.com/office/drawing/2014/main" id="{08A396A0-34A5-4C72-B155-AF05D99A1A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8" name="Straight Connector 717">
                <a:extLst>
                  <a:ext uri="{FF2B5EF4-FFF2-40B4-BE49-F238E27FC236}">
                    <a16:creationId xmlns:a16="http://schemas.microsoft.com/office/drawing/2014/main" id="{800DECA1-A471-4578-ACB0-356FFB3263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9" name="Straight Connector 718">
                <a:extLst>
                  <a:ext uri="{FF2B5EF4-FFF2-40B4-BE49-F238E27FC236}">
                    <a16:creationId xmlns:a16="http://schemas.microsoft.com/office/drawing/2014/main" id="{F61E0C77-56AE-46F6-980D-CC30EC571E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Straight Connector 719">
                <a:extLst>
                  <a:ext uri="{FF2B5EF4-FFF2-40B4-BE49-F238E27FC236}">
                    <a16:creationId xmlns:a16="http://schemas.microsoft.com/office/drawing/2014/main" id="{CDC0C0BE-412D-4D20-98F3-DBC17292CC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1" name="Straight Connector 720">
                <a:extLst>
                  <a:ext uri="{FF2B5EF4-FFF2-40B4-BE49-F238E27FC236}">
                    <a16:creationId xmlns:a16="http://schemas.microsoft.com/office/drawing/2014/main" id="{85639259-AED8-4B17-8BE3-C987E7248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Straight Connector 721">
                <a:extLst>
                  <a:ext uri="{FF2B5EF4-FFF2-40B4-BE49-F238E27FC236}">
                    <a16:creationId xmlns:a16="http://schemas.microsoft.com/office/drawing/2014/main" id="{8E5496DC-2728-4E01-81CE-6CB311654B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Straight Connector 722">
                <a:extLst>
                  <a:ext uri="{FF2B5EF4-FFF2-40B4-BE49-F238E27FC236}">
                    <a16:creationId xmlns:a16="http://schemas.microsoft.com/office/drawing/2014/main" id="{52040442-B585-4E2C-BC5F-00788E7088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Straight Connector 723">
                <a:extLst>
                  <a:ext uri="{FF2B5EF4-FFF2-40B4-BE49-F238E27FC236}">
                    <a16:creationId xmlns:a16="http://schemas.microsoft.com/office/drawing/2014/main" id="{6C11E6B2-3D5E-4A79-90C6-E47E459D02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Straight Connector 724">
                <a:extLst>
                  <a:ext uri="{FF2B5EF4-FFF2-40B4-BE49-F238E27FC236}">
                    <a16:creationId xmlns:a16="http://schemas.microsoft.com/office/drawing/2014/main" id="{6E7BF087-7DF0-45EB-917F-C33F860F5A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Straight Connector 725">
                <a:extLst>
                  <a:ext uri="{FF2B5EF4-FFF2-40B4-BE49-F238E27FC236}">
                    <a16:creationId xmlns:a16="http://schemas.microsoft.com/office/drawing/2014/main" id="{9AF8DDB6-6641-4B5C-90BA-A9AE0C42B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7" name="Straight Connector 726">
                <a:extLst>
                  <a:ext uri="{FF2B5EF4-FFF2-40B4-BE49-F238E27FC236}">
                    <a16:creationId xmlns:a16="http://schemas.microsoft.com/office/drawing/2014/main" id="{91854F72-202F-4A7A-BAAB-1E33412B1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Straight Connector 727">
                <a:extLst>
                  <a:ext uri="{FF2B5EF4-FFF2-40B4-BE49-F238E27FC236}">
                    <a16:creationId xmlns:a16="http://schemas.microsoft.com/office/drawing/2014/main" id="{C3F2F00A-5BEA-42A1-BCB0-48AA8F0A1C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Straight Connector 728">
                <a:extLst>
                  <a:ext uri="{FF2B5EF4-FFF2-40B4-BE49-F238E27FC236}">
                    <a16:creationId xmlns:a16="http://schemas.microsoft.com/office/drawing/2014/main" id="{C8E8A7B6-8AAB-480C-BC6E-0211F8B3D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Straight Connector 729">
                <a:extLst>
                  <a:ext uri="{FF2B5EF4-FFF2-40B4-BE49-F238E27FC236}">
                    <a16:creationId xmlns:a16="http://schemas.microsoft.com/office/drawing/2014/main" id="{EF815E31-5F85-4EBE-A9AE-6A65A00C1C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Straight Connector 730">
                <a:extLst>
                  <a:ext uri="{FF2B5EF4-FFF2-40B4-BE49-F238E27FC236}">
                    <a16:creationId xmlns:a16="http://schemas.microsoft.com/office/drawing/2014/main" id="{8A3B912B-DE0E-40D6-9BE7-2855074C28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2" name="Straight Connector 731">
                <a:extLst>
                  <a:ext uri="{FF2B5EF4-FFF2-40B4-BE49-F238E27FC236}">
                    <a16:creationId xmlns:a16="http://schemas.microsoft.com/office/drawing/2014/main" id="{A3076AB2-436B-4EAF-ADB4-61D227F650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Straight Connector 732">
                <a:extLst>
                  <a:ext uri="{FF2B5EF4-FFF2-40B4-BE49-F238E27FC236}">
                    <a16:creationId xmlns:a16="http://schemas.microsoft.com/office/drawing/2014/main" id="{9FD84275-6831-4C38-816B-5F8D8A0BF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Straight Connector 733">
                <a:extLst>
                  <a:ext uri="{FF2B5EF4-FFF2-40B4-BE49-F238E27FC236}">
                    <a16:creationId xmlns:a16="http://schemas.microsoft.com/office/drawing/2014/main" id="{6B460EB9-BB90-4A27-9618-AD65A5E289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Straight Connector 734">
                <a:extLst>
                  <a:ext uri="{FF2B5EF4-FFF2-40B4-BE49-F238E27FC236}">
                    <a16:creationId xmlns:a16="http://schemas.microsoft.com/office/drawing/2014/main" id="{9BD3DEAE-DFF0-427C-8CE9-DEFE6950CC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Straight Connector 735">
                <a:extLst>
                  <a:ext uri="{FF2B5EF4-FFF2-40B4-BE49-F238E27FC236}">
                    <a16:creationId xmlns:a16="http://schemas.microsoft.com/office/drawing/2014/main" id="{757A96AC-3B5E-468A-BA3C-ED88B89DFF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Straight Connector 736">
                <a:extLst>
                  <a:ext uri="{FF2B5EF4-FFF2-40B4-BE49-F238E27FC236}">
                    <a16:creationId xmlns:a16="http://schemas.microsoft.com/office/drawing/2014/main" id="{AC1EA3C2-A5CE-4B2B-AEDA-79634701B8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8" name="Straight Connector 737">
                <a:extLst>
                  <a:ext uri="{FF2B5EF4-FFF2-40B4-BE49-F238E27FC236}">
                    <a16:creationId xmlns:a16="http://schemas.microsoft.com/office/drawing/2014/main" id="{E3044BF9-9757-4FCD-86F5-EB7C8F3245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Straight Connector 738">
                <a:extLst>
                  <a:ext uri="{FF2B5EF4-FFF2-40B4-BE49-F238E27FC236}">
                    <a16:creationId xmlns:a16="http://schemas.microsoft.com/office/drawing/2014/main" id="{C14B75C3-D3F3-4097-8CCA-D5261FEEB8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Straight Connector 739">
                <a:extLst>
                  <a:ext uri="{FF2B5EF4-FFF2-40B4-BE49-F238E27FC236}">
                    <a16:creationId xmlns:a16="http://schemas.microsoft.com/office/drawing/2014/main" id="{9C69330D-9028-484B-A6B5-67E8F344E5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Straight Connector 740">
                <a:extLst>
                  <a:ext uri="{FF2B5EF4-FFF2-40B4-BE49-F238E27FC236}">
                    <a16:creationId xmlns:a16="http://schemas.microsoft.com/office/drawing/2014/main" id="{4EA3D739-A437-467F-BC63-A2830B2A0E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Straight Connector 741">
                <a:extLst>
                  <a:ext uri="{FF2B5EF4-FFF2-40B4-BE49-F238E27FC236}">
                    <a16:creationId xmlns:a16="http://schemas.microsoft.com/office/drawing/2014/main" id="{B6073CE9-933B-4DF4-B36B-012CF61027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Straight Connector 742">
                <a:extLst>
                  <a:ext uri="{FF2B5EF4-FFF2-40B4-BE49-F238E27FC236}">
                    <a16:creationId xmlns:a16="http://schemas.microsoft.com/office/drawing/2014/main" id="{BECD13D6-FC7E-4CAC-8CF3-8DA4188A3D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Straight Connector 743">
                <a:extLst>
                  <a:ext uri="{FF2B5EF4-FFF2-40B4-BE49-F238E27FC236}">
                    <a16:creationId xmlns:a16="http://schemas.microsoft.com/office/drawing/2014/main" id="{5DBF9476-F569-4AA0-9BCC-24FA39003B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Straight Connector 744">
                <a:extLst>
                  <a:ext uri="{FF2B5EF4-FFF2-40B4-BE49-F238E27FC236}">
                    <a16:creationId xmlns:a16="http://schemas.microsoft.com/office/drawing/2014/main" id="{A36F3C8D-61F3-40E7-8A19-D89581E38A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Straight Connector 745">
                <a:extLst>
                  <a:ext uri="{FF2B5EF4-FFF2-40B4-BE49-F238E27FC236}">
                    <a16:creationId xmlns:a16="http://schemas.microsoft.com/office/drawing/2014/main" id="{BC3BEB67-BD67-4574-ACDB-D8D13BE720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Straight Connector 746">
                <a:extLst>
                  <a:ext uri="{FF2B5EF4-FFF2-40B4-BE49-F238E27FC236}">
                    <a16:creationId xmlns:a16="http://schemas.microsoft.com/office/drawing/2014/main" id="{1860D9CD-7D86-4D73-9ACB-31C4AEC327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8" name="Straight Connector 747">
                <a:extLst>
                  <a:ext uri="{FF2B5EF4-FFF2-40B4-BE49-F238E27FC236}">
                    <a16:creationId xmlns:a16="http://schemas.microsoft.com/office/drawing/2014/main" id="{C6CEE46B-FBA2-4993-9969-B77F30BE17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9" name="Straight Connector 748">
                <a:extLst>
                  <a:ext uri="{FF2B5EF4-FFF2-40B4-BE49-F238E27FC236}">
                    <a16:creationId xmlns:a16="http://schemas.microsoft.com/office/drawing/2014/main" id="{ECB3B547-94F3-43C6-9102-DC9BCEAB9A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0" name="Straight Connector 749">
                <a:extLst>
                  <a:ext uri="{FF2B5EF4-FFF2-40B4-BE49-F238E27FC236}">
                    <a16:creationId xmlns:a16="http://schemas.microsoft.com/office/drawing/2014/main" id="{D94957A1-931A-403C-8628-62300C83D4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Straight Connector 750">
                <a:extLst>
                  <a:ext uri="{FF2B5EF4-FFF2-40B4-BE49-F238E27FC236}">
                    <a16:creationId xmlns:a16="http://schemas.microsoft.com/office/drawing/2014/main" id="{51867208-AC10-40A2-AFF0-514B992C9F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2" name="Straight Connector 751">
                <a:extLst>
                  <a:ext uri="{FF2B5EF4-FFF2-40B4-BE49-F238E27FC236}">
                    <a16:creationId xmlns:a16="http://schemas.microsoft.com/office/drawing/2014/main" id="{C9A5199B-01D8-477E-BF3C-3F8CD8831C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3FAF3D3C-DE0E-4C08-A8B8-236C30371F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72" r="9277" b="-1"/>
          <a:stretch/>
        </p:blipFill>
        <p:spPr>
          <a:xfrm>
            <a:off x="6007471" y="2829992"/>
            <a:ext cx="2755298" cy="2755299"/>
          </a:xfrm>
          <a:custGeom>
            <a:avLst/>
            <a:gdLst>
              <a:gd name="connsiteX0" fmla="*/ 1425981 w 2851962"/>
              <a:gd name="connsiteY0" fmla="*/ 0 h 2851962"/>
              <a:gd name="connsiteX1" fmla="*/ 2851962 w 2851962"/>
              <a:gd name="connsiteY1" fmla="*/ 1425981 h 2851962"/>
              <a:gd name="connsiteX2" fmla="*/ 1425981 w 2851962"/>
              <a:gd name="connsiteY2" fmla="*/ 2851962 h 2851962"/>
              <a:gd name="connsiteX3" fmla="*/ 0 w 2851962"/>
              <a:gd name="connsiteY3" fmla="*/ 1425981 h 2851962"/>
              <a:gd name="connsiteX4" fmla="*/ 1425981 w 2851962"/>
              <a:gd name="connsiteY4" fmla="*/ 0 h 285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8172052-1A7B-4CD2-89F4-05F4C566A8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1" r="15730" b="1"/>
          <a:stretch/>
        </p:blipFill>
        <p:spPr>
          <a:xfrm>
            <a:off x="5703564" y="552651"/>
            <a:ext cx="2007261" cy="2007260"/>
          </a:xfrm>
          <a:custGeom>
            <a:avLst/>
            <a:gdLst>
              <a:gd name="connsiteX0" fmla="*/ 1425981 w 2851962"/>
              <a:gd name="connsiteY0" fmla="*/ 0 h 2851962"/>
              <a:gd name="connsiteX1" fmla="*/ 2851962 w 2851962"/>
              <a:gd name="connsiteY1" fmla="*/ 1425981 h 2851962"/>
              <a:gd name="connsiteX2" fmla="*/ 1425981 w 2851962"/>
              <a:gd name="connsiteY2" fmla="*/ 2851962 h 2851962"/>
              <a:gd name="connsiteX3" fmla="*/ 0 w 2851962"/>
              <a:gd name="connsiteY3" fmla="*/ 1425981 h 2851962"/>
              <a:gd name="connsiteX4" fmla="*/ 1425981 w 2851962"/>
              <a:gd name="connsiteY4" fmla="*/ 0 h 285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7ED6BD-C190-4C4D-83AC-3DD6FD3192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052"/>
          <a:stretch/>
        </p:blipFill>
        <p:spPr>
          <a:xfrm>
            <a:off x="8267683" y="2490"/>
            <a:ext cx="3920658" cy="3269097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507" name="Obrázek 506">
            <a:extLst>
              <a:ext uri="{FF2B5EF4-FFF2-40B4-BE49-F238E27FC236}">
                <a16:creationId xmlns:a16="http://schemas.microsoft.com/office/drawing/2014/main" id="{35E5A827-EAF8-49D1-862F-D90191926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2856" y="4117174"/>
            <a:ext cx="3304318" cy="2719052"/>
          </a:xfrm>
          <a:prstGeom prst="rect">
            <a:avLst/>
          </a:prstGeom>
        </p:spPr>
      </p:pic>
      <p:pic>
        <p:nvPicPr>
          <p:cNvPr id="91" name="Obrázek 90">
            <a:extLst>
              <a:ext uri="{FF2B5EF4-FFF2-40B4-BE49-F238E27FC236}">
                <a16:creationId xmlns:a16="http://schemas.microsoft.com/office/drawing/2014/main" id="{8791D7A2-B269-4591-9BBD-CDF896ED57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908" t="866" r="2908" b="-1055"/>
          <a:stretch/>
        </p:blipFill>
        <p:spPr>
          <a:xfrm>
            <a:off x="1019664" y="3632075"/>
            <a:ext cx="4240176" cy="31801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4835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6631B5-572F-4D49-B8C3-F0CDA9FF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4681873" cy="14562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Středa- 25.9 2019 </a:t>
            </a:r>
          </a:p>
        </p:txBody>
      </p: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2A963214-85B6-44B3-9FD7-C1029DA68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5310">
            <a:off x="5543259" y="331783"/>
            <a:ext cx="1972986" cy="1714626"/>
            <a:chOff x="5281603" y="104899"/>
            <a:chExt cx="6910397" cy="6005491"/>
          </a:xfrm>
        </p:grpSpPr>
        <p:sp>
          <p:nvSpPr>
            <p:cNvPr id="313" name="Freeform 267">
              <a:extLst>
                <a:ext uri="{FF2B5EF4-FFF2-40B4-BE49-F238E27FC236}">
                  <a16:creationId xmlns:a16="http://schemas.microsoft.com/office/drawing/2014/main" id="{D528C907-B3F3-42D4-8AD3-75787415B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D7CE7C38-0620-4369-BA7D-60E075C98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1F556CBA-6D57-4A34-A953-8BE9CD683E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C690286C-8B1F-4116-9EF6-5C8CC3A879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25D1B12C-C8C9-4770-AC27-A037A6FAD2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1" name="Straight Connector 317">
                <a:extLst>
                  <a:ext uri="{FF2B5EF4-FFF2-40B4-BE49-F238E27FC236}">
                    <a16:creationId xmlns:a16="http://schemas.microsoft.com/office/drawing/2014/main" id="{D20F2FBD-B686-43F7-80AA-97BE77AED3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AC7F43E5-7E83-4FAA-AEC0-466D63987B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E51A8BBE-7A6A-4AEF-BD57-9807AC221A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B33379CE-3854-491D-BEC9-7DB1DD19B4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041717ED-C802-4555-B20A-2B834494CC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9D88EB0D-CEFD-45AF-83CE-DD19030C0D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5177DF62-E755-4E10-A1DA-6399D7D1FD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CAF72A65-7B8E-46C1-80EB-2B145DC21E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AB283780-8FBA-444C-B362-E4138DCBF3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F0571A88-4FCF-4BBF-87BE-26E0A3F324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1E272A4C-A7AC-4253-BD2C-DB761C181F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4C326B18-0C82-41D3-B3D9-2D8BA0055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7EC3BCCA-43D3-4A8D-8058-172BB2C83A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DE509EB7-2A93-4AEA-B343-CAAA0416FC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B628D4B4-CC8A-4843-B18A-3DCFCF8040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C403225B-CEB5-4E63-891E-509ECBD14D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1D74BC27-2D31-4812-AA5F-5B1676523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D0557924-FBCA-4B51-8120-719D25865A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71B7AADA-DC21-4CFA-8B88-4FAE4DA45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8CD4ADA5-E766-4D52-A358-A17479104C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806FF5EA-CE2A-4F66-B8B5-9051786A09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7E48806B-069D-43A8-8AB9-784ED3D397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ED9BF31E-FCF4-4294-9E09-F7CB5ED04B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4AB4AEB3-9D63-42E0-96DB-EC79BD3837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F4DCE7CC-5AE3-45F7-8BFC-C6B9058C6B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442EAB86-7728-45DA-A2EB-A30C74BB28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9392DF88-ED95-41AB-8B22-31C64D74BE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397CF7F6-F07B-4325-B8AF-0A6194DB44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DDFF0B33-442C-423F-A87C-C10FF2ACD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BBF17EF2-D77D-450E-B9BC-E4C4E0FE4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68E228B7-7086-40AF-A568-45FCB7E8DA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8B470EFE-33C3-48F3-811F-08D6A1626D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BB166F9B-34EA-494D-9A33-461C93DF6C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F8EAD254-0BD8-42CB-BC1D-9CB41DBBA3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7C51BB6C-C638-4D24-BEB8-4983696398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CDECD55C-E71E-470B-A053-6EB33A7AE1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FD936C6F-A29C-482D-AE59-E14710B6EA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A9D103B9-03E9-4D30-AB8D-75F22B9D3A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4D965D1F-790D-473E-B836-AA9A03BE89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3546D575-7D4B-4E58-A4C8-8028C3E3A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91664E73-4AEB-44C2-889D-A2F885038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AC0E7D47-4F6E-4AB8-95BE-0E46401921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E578A8CB-98D1-430F-99DB-F123261487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88A79ECB-03E1-4F11-B005-206C24935D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7ED7B6A7-0004-4655-B1C8-285FAA2CC6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D96B0788-7DC6-4515-AE25-059B608BB1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E2E8B586-780B-446B-BED5-B03996A37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713B31DB-2EF0-45FE-B0E7-877F4E42B6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90C9E5D3-59FE-40BF-8294-2FE2E31034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DB554F5E-FE66-4159-963F-1A4A70A8E2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A988114C-39CB-4A99-9B22-325348B88F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2FE9C434-7DBF-4BDF-A83E-572193E8B7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82A58354-31A2-4755-8209-152800142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28D969E4-DFE0-4BA9-B5BC-4FC0306E8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E3BBCD0D-82B5-4B63-886C-835CF707F3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6DABF694-7664-45B3-BD32-D75B34EE8B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02087743-9DBB-4ABA-AD57-E41CF1808C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E1DDD631-AF1C-4D76-B1D8-91575ACCC9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BCD0C219-7561-4D13-844D-B913C77407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C0B67BE4-EDC7-4ED0-B25F-F740EC790D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B502292A-02E6-4FE1-8DE2-AEDB99D97C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D56116EF-C595-4133-B251-81A855986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73FD6408-DF6F-490E-B4BA-CF81501537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AAC75486-4BC9-449F-B8AD-DA2141049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8B63BED7-F9E8-4F1F-AFF4-FCAD285159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37A26FD2-8DAB-4302-98A4-86E1EB7EBA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8CD99362-ABAC-452F-8995-2020EB345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237A5EAE-516F-4891-AD9B-9ABA22A23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8930094E-C700-4C61-9F83-6480D1BE6C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587E9591-472B-40DF-9F0E-D6179437B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EF3640BB-5CBE-43E3-B8BF-40F2394C6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4A0EC46D-9518-4B89-8644-0990BBFF6D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2FEB7A15-95D9-409B-904B-B698798669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1957C252-B2C7-4A5D-BF2A-2CEC83F06D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DE938602-10CA-43B4-836C-03D3CE3D47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D5BD7E-4138-4F09-B2AD-C7AF68CA4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4681873" cy="364913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400" cap="all" dirty="0" err="1"/>
              <a:t>Bělověžský</a:t>
            </a:r>
            <a:r>
              <a:rPr lang="cs-CZ" sz="2400" cap="all" dirty="0"/>
              <a:t> národní park</a:t>
            </a:r>
          </a:p>
          <a:p>
            <a:endParaRPr lang="cs-CZ" sz="2400" cap="all" dirty="0"/>
          </a:p>
          <a:p>
            <a:r>
              <a:rPr lang="cs-CZ" sz="2400" cap="all" dirty="0"/>
              <a:t>Včelí museum</a:t>
            </a:r>
          </a:p>
          <a:p>
            <a:pPr marL="0" indent="0">
              <a:buNone/>
            </a:pPr>
            <a:endParaRPr lang="en-US" cap="all" dirty="0"/>
          </a:p>
        </p:txBody>
      </p: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A5F81869-8C4C-455D-9881-0316A7C66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395" name="Freeform 98">
              <a:extLst>
                <a:ext uri="{FF2B5EF4-FFF2-40B4-BE49-F238E27FC236}">
                  <a16:creationId xmlns:a16="http://schemas.microsoft.com/office/drawing/2014/main" id="{47AA5D47-1D35-41E8-A115-045797194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0E19BF35-2D78-4044-B930-516367CA6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BFA0D1BC-79A2-42B9-A040-D99091D33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37B3092D-6981-48B3-ABE4-65423365FD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287B2AA8-2872-4806-92B8-99E8861A91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2" name="Straight Connector 399">
                <a:extLst>
                  <a:ext uri="{FF2B5EF4-FFF2-40B4-BE49-F238E27FC236}">
                    <a16:creationId xmlns:a16="http://schemas.microsoft.com/office/drawing/2014/main" id="{19E013F0-17FA-4EFB-9E39-F90283C4B2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FE83F230-8412-4074-9142-17E292A865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CFFFE1AB-FE14-4736-B9B6-730B008CDE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C81140D6-F219-4A3D-B5E5-2E2049AEA3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744B99DB-3D8E-4662-98AB-6EA90EFC9A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81E1C8DD-8171-43D2-88EE-FFF99018F7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4CE51AAD-E96B-4724-A6D6-E09BBA422F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D8D6B8DF-AA18-4CE9-9252-1F0AFC046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AFEBE553-59EE-460B-93A6-ED1B46B874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838AE43A-63B4-415E-A060-4029C1A8BF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79D4C8D9-5AE0-416F-B28F-613110FDBD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E023A443-CECC-4CAB-AF9B-E2C14C8331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267789EC-C7DC-48BF-BB7A-7477AF1B79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05FDEF75-5F61-4518-8CAF-C6EC75EC56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72A01830-8126-400E-9150-C89173CB8F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A1C8EA80-C6B0-4AF8-94AA-FB60E83E86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335F1327-2937-4C5D-AD58-13FD216FE9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E921CA55-FEBE-4A84-9037-BF875D684E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79E368C1-6F35-4DC9-AD47-4795425E6F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C7060D4B-D2B2-433F-B150-416B42D293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F1451944-8887-4F18-98B1-703C8E499B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E8562AC8-745D-48E5-911A-5FEB991A4F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60F63063-07FA-460A-BE22-139C3C4ED2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C1819AA2-1227-40D5-BF74-B431592F90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8F649A2A-E306-4F5B-A485-9CE70AD4DC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E60BA7FB-5593-4D0A-A801-5F13A634D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B29B8C0B-11D8-4BD3-8E77-C4E220C451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>
                <a:extLst>
                  <a:ext uri="{FF2B5EF4-FFF2-40B4-BE49-F238E27FC236}">
                    <a16:creationId xmlns:a16="http://schemas.microsoft.com/office/drawing/2014/main" id="{7AFE660D-6DC4-41C9-9EF1-6ECC08A10F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>
                <a:extLst>
                  <a:ext uri="{FF2B5EF4-FFF2-40B4-BE49-F238E27FC236}">
                    <a16:creationId xmlns:a16="http://schemas.microsoft.com/office/drawing/2014/main" id="{52CF538D-7E23-4D24-A310-C45C026BA6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>
                <a:extLst>
                  <a:ext uri="{FF2B5EF4-FFF2-40B4-BE49-F238E27FC236}">
                    <a16:creationId xmlns:a16="http://schemas.microsoft.com/office/drawing/2014/main" id="{C8B1CDA8-1135-4E59-8FEF-EBE1A8E198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>
                <a:extLst>
                  <a:ext uri="{FF2B5EF4-FFF2-40B4-BE49-F238E27FC236}">
                    <a16:creationId xmlns:a16="http://schemas.microsoft.com/office/drawing/2014/main" id="{7668E0AF-B8E3-41EC-9990-3FC8356806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>
                <a:extLst>
                  <a:ext uri="{FF2B5EF4-FFF2-40B4-BE49-F238E27FC236}">
                    <a16:creationId xmlns:a16="http://schemas.microsoft.com/office/drawing/2014/main" id="{453E8F75-0AA7-4424-AFDE-311F57F0DB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>
                <a:extLst>
                  <a:ext uri="{FF2B5EF4-FFF2-40B4-BE49-F238E27FC236}">
                    <a16:creationId xmlns:a16="http://schemas.microsoft.com/office/drawing/2014/main" id="{94BE5E14-6F79-4E3E-A168-66A5A138DE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C56487EA-2EAE-44AA-ADE4-EF9D4B4E37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0DB1D909-64E4-4A9D-87F8-0238B94B50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DCCB46B3-E958-4D34-A49D-1D17419416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868B2A62-99CD-4743-93C7-3E192B4D71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30775643-B63C-404A-B103-841E6F2D76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>
                <a:extLst>
                  <a:ext uri="{FF2B5EF4-FFF2-40B4-BE49-F238E27FC236}">
                    <a16:creationId xmlns:a16="http://schemas.microsoft.com/office/drawing/2014/main" id="{B3399534-311F-4409-AEBE-9FC68591E2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A5B73920-A10D-4703-8A3F-2C60A330AC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>
                <a:extLst>
                  <a:ext uri="{FF2B5EF4-FFF2-40B4-BE49-F238E27FC236}">
                    <a16:creationId xmlns:a16="http://schemas.microsoft.com/office/drawing/2014/main" id="{1345B888-9F06-42C8-94A3-9195C3149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>
                <a:extLst>
                  <a:ext uri="{FF2B5EF4-FFF2-40B4-BE49-F238E27FC236}">
                    <a16:creationId xmlns:a16="http://schemas.microsoft.com/office/drawing/2014/main" id="{43AE0044-7BFB-4EE4-8405-D1E6520BB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01A9FDA2-F7A5-46E5-87A1-7B87BAA67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03913316-46F6-4921-B8AC-0627DA407C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>
                <a:extLst>
                  <a:ext uri="{FF2B5EF4-FFF2-40B4-BE49-F238E27FC236}">
                    <a16:creationId xmlns:a16="http://schemas.microsoft.com/office/drawing/2014/main" id="{D0CCD1D9-1CE9-4CDA-A8CB-CE63889F00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FF6D0109-3C63-4CC8-BB8C-27E5D0EAD8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505DECC1-AC4A-49EA-9EF4-FE7D9960BD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457F9FDC-7638-4879-BA11-72C950ADE3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10BDDE5D-916D-4B7D-93C1-C2858A8457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9BC500DC-E641-4886-BD23-5C1B8FDAA4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1E488C56-5F0A-49A3-841D-181670CF18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40FF5A72-F12D-4A3E-A039-9F5FF82993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4C531419-EF18-4DBA-8F2B-D00131EDE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6AAA9404-1FAF-4EA3-9ACC-1459A2E37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494F2A89-1658-4420-AF52-D19E84EDDF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6D754E25-E969-4D98-BAAF-6B91287DB6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DE6EDB5C-27CC-4031-B9DE-FD757B2CB2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>
                <a:extLst>
                  <a:ext uri="{FF2B5EF4-FFF2-40B4-BE49-F238E27FC236}">
                    <a16:creationId xmlns:a16="http://schemas.microsoft.com/office/drawing/2014/main" id="{17307A92-1D77-4406-AB4D-949175D4E5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>
                <a:extLst>
                  <a:ext uri="{FF2B5EF4-FFF2-40B4-BE49-F238E27FC236}">
                    <a16:creationId xmlns:a16="http://schemas.microsoft.com/office/drawing/2014/main" id="{4B50F073-2F67-46B2-8310-82A15AEFEF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AE072484-165E-48D3-94F6-8E5CA7B37D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B8848C8B-F818-4950-B1DC-0F27AC0663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F89CDFCA-4BB4-4A54-9E15-857A402C4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C00FB744-4346-492B-8EB4-2553D3C9EA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>
                <a:extLst>
                  <a:ext uri="{FF2B5EF4-FFF2-40B4-BE49-F238E27FC236}">
                    <a16:creationId xmlns:a16="http://schemas.microsoft.com/office/drawing/2014/main" id="{0873A6B9-9683-44AA-8EEC-966FE64E5C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35A3BBB1-DE84-4F97-A55B-5BFA27AB00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8BED8985-6E9F-4379-9842-B8EB680624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5A5B55B8-EAEF-4496-B936-137081B84E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>
                <a:extLst>
                  <a:ext uri="{FF2B5EF4-FFF2-40B4-BE49-F238E27FC236}">
                    <a16:creationId xmlns:a16="http://schemas.microsoft.com/office/drawing/2014/main" id="{6B54F10C-8B82-434F-A7FD-CEEC4B5D00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50F9218A-25EB-44CB-B8B5-4B46028035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977DF0FB-2E05-48B7-B554-F516E6CDA5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EA864844-427A-4657-969F-1C738CA256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7D41C3EC-FC9E-4FE8-8564-8EEB508F4B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A2858ED6-53EE-4B08-A7A4-9C913779AD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E9EDB769-60CF-4433-B6E5-3F9B3C5D7F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B4690F34-A927-4960-9C50-3002BD06A9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6" name="Group 475">
            <a:extLst>
              <a:ext uri="{FF2B5EF4-FFF2-40B4-BE49-F238E27FC236}">
                <a16:creationId xmlns:a16="http://schemas.microsoft.com/office/drawing/2014/main" id="{A667B955-2F9D-49E1-BA13-C881B17D9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804892">
            <a:off x="5612564" y="3157613"/>
            <a:ext cx="2928062" cy="2544637"/>
            <a:chOff x="5281603" y="104899"/>
            <a:chExt cx="6910397" cy="6005491"/>
          </a:xfrm>
        </p:grpSpPr>
        <p:sp>
          <p:nvSpPr>
            <p:cNvPr id="477" name="Freeform 183">
              <a:extLst>
                <a:ext uri="{FF2B5EF4-FFF2-40B4-BE49-F238E27FC236}">
                  <a16:creationId xmlns:a16="http://schemas.microsoft.com/office/drawing/2014/main" id="{8C6360DE-1DA0-4FDC-8C3C-65364BEB2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E180E1C5-E72F-4135-AFD3-2F357A924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479" name="Straight Connector 478">
                <a:extLst>
                  <a:ext uri="{FF2B5EF4-FFF2-40B4-BE49-F238E27FC236}">
                    <a16:creationId xmlns:a16="http://schemas.microsoft.com/office/drawing/2014/main" id="{FD95C8ED-D99C-4B18-A49C-9D4C500B20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074C0E30-DAB8-46E3-A2CC-9762048375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>
                <a:extLst>
                  <a:ext uri="{FF2B5EF4-FFF2-40B4-BE49-F238E27FC236}">
                    <a16:creationId xmlns:a16="http://schemas.microsoft.com/office/drawing/2014/main" id="{B293ABC8-21FA-43EF-8D91-41A9291F4D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3" name="Straight Connector 481">
                <a:extLst>
                  <a:ext uri="{FF2B5EF4-FFF2-40B4-BE49-F238E27FC236}">
                    <a16:creationId xmlns:a16="http://schemas.microsoft.com/office/drawing/2014/main" id="{F3674708-F636-4303-B5F6-D135B980F5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>
                <a:extLst>
                  <a:ext uri="{FF2B5EF4-FFF2-40B4-BE49-F238E27FC236}">
                    <a16:creationId xmlns:a16="http://schemas.microsoft.com/office/drawing/2014/main" id="{52E7DB65-0767-435E-9D85-B2A6815B6B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DAB5B2B1-7989-4394-BEBC-FB0D438C2E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B258681E-7FD9-4CDC-8F55-1C85D48488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4CA7F282-AEF6-448F-BE7E-5E2A3B4CCF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D3A5ACDF-D638-44C1-8466-A8470FC2FB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5C01D10A-3232-4CE4-8432-6EE669684E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57C7EE82-4AF4-4842-982E-D5CC27954A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Straight Connector 489">
                <a:extLst>
                  <a:ext uri="{FF2B5EF4-FFF2-40B4-BE49-F238E27FC236}">
                    <a16:creationId xmlns:a16="http://schemas.microsoft.com/office/drawing/2014/main" id="{A109C87E-FF58-47C8-B182-4ED705BD0A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>
                <a:extLst>
                  <a:ext uri="{FF2B5EF4-FFF2-40B4-BE49-F238E27FC236}">
                    <a16:creationId xmlns:a16="http://schemas.microsoft.com/office/drawing/2014/main" id="{795D7BE1-19FF-4D2B-981A-0DD038706C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CE95D280-C813-493B-B2BA-FDCD336903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C46B9362-DA6E-47DE-B221-E360699B5F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id="{B915C9FE-55B7-40A1-8A3D-D2D00CC926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D876AFD5-D017-4980-A830-4CE57CAB6C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E34DA9DB-A24F-4875-9072-D829852020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>
                <a:extLst>
                  <a:ext uri="{FF2B5EF4-FFF2-40B4-BE49-F238E27FC236}">
                    <a16:creationId xmlns:a16="http://schemas.microsoft.com/office/drawing/2014/main" id="{05864CBF-D171-4EF7-A939-ED5F815ED5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8C5F822E-86C6-4C08-BD06-4A3A4CA3CE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49E01225-960F-4909-BFFA-73879300A4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02CB3167-7015-4809-93F2-E9FCAA667D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>
                <a:extLst>
                  <a:ext uri="{FF2B5EF4-FFF2-40B4-BE49-F238E27FC236}">
                    <a16:creationId xmlns:a16="http://schemas.microsoft.com/office/drawing/2014/main" id="{CFE5467E-6D8B-45B9-8E1D-4D0F0F0E86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>
                <a:extLst>
                  <a:ext uri="{FF2B5EF4-FFF2-40B4-BE49-F238E27FC236}">
                    <a16:creationId xmlns:a16="http://schemas.microsoft.com/office/drawing/2014/main" id="{DA11182B-AEB4-48D3-A4DA-18307C978E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2B5CBB94-61DB-4FF4-801F-C92005A26A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66DE568A-4034-430A-BF99-BF617401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ABDD4482-0795-4E41-A600-416B4D6EBE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>
                <a:extLst>
                  <a:ext uri="{FF2B5EF4-FFF2-40B4-BE49-F238E27FC236}">
                    <a16:creationId xmlns:a16="http://schemas.microsoft.com/office/drawing/2014/main" id="{AEFBCD14-E70A-41F1-A2F9-9CAA09B7C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>
                <a:extLst>
                  <a:ext uri="{FF2B5EF4-FFF2-40B4-BE49-F238E27FC236}">
                    <a16:creationId xmlns:a16="http://schemas.microsoft.com/office/drawing/2014/main" id="{CE30A8BA-AE07-4C18-8947-59D38B1EFB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Straight Connector 507">
                <a:extLst>
                  <a:ext uri="{FF2B5EF4-FFF2-40B4-BE49-F238E27FC236}">
                    <a16:creationId xmlns:a16="http://schemas.microsoft.com/office/drawing/2014/main" id="{578FE516-7AA4-4EAC-966C-C5479E6E77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5256A4D4-C925-403C-998B-7BF451428D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7C9D7375-4A9E-4E36-BCF4-F74A7DE1B8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FBBDC798-379A-468E-8954-A5B4A73101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ECF1F2AF-2246-4FD3-8340-6C699322C9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>
                <a:extLst>
                  <a:ext uri="{FF2B5EF4-FFF2-40B4-BE49-F238E27FC236}">
                    <a16:creationId xmlns:a16="http://schemas.microsoft.com/office/drawing/2014/main" id="{1B7D4F51-27AB-435C-BC42-C245D3BC75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Straight Connector 513">
                <a:extLst>
                  <a:ext uri="{FF2B5EF4-FFF2-40B4-BE49-F238E27FC236}">
                    <a16:creationId xmlns:a16="http://schemas.microsoft.com/office/drawing/2014/main" id="{66DAABE5-19F8-49F4-A1B5-C0EBFD07FC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>
                <a:extLst>
                  <a:ext uri="{FF2B5EF4-FFF2-40B4-BE49-F238E27FC236}">
                    <a16:creationId xmlns:a16="http://schemas.microsoft.com/office/drawing/2014/main" id="{6088AC2A-8336-442F-916E-00BAA7DADD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80C7CA58-BCFB-4F84-A1B0-0AEEF38E2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Straight Connector 516">
                <a:extLst>
                  <a:ext uri="{FF2B5EF4-FFF2-40B4-BE49-F238E27FC236}">
                    <a16:creationId xmlns:a16="http://schemas.microsoft.com/office/drawing/2014/main" id="{B168BF79-A267-4A52-B230-63CF7D33D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>
                <a:extLst>
                  <a:ext uri="{FF2B5EF4-FFF2-40B4-BE49-F238E27FC236}">
                    <a16:creationId xmlns:a16="http://schemas.microsoft.com/office/drawing/2014/main" id="{35BA331A-5F37-45F4-8886-5C49CC602A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>
                <a:extLst>
                  <a:ext uri="{FF2B5EF4-FFF2-40B4-BE49-F238E27FC236}">
                    <a16:creationId xmlns:a16="http://schemas.microsoft.com/office/drawing/2014/main" id="{52E2FA8B-5563-4B00-A7CC-02DDA733D9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>
                <a:extLst>
                  <a:ext uri="{FF2B5EF4-FFF2-40B4-BE49-F238E27FC236}">
                    <a16:creationId xmlns:a16="http://schemas.microsoft.com/office/drawing/2014/main" id="{1432D7BB-E427-4A7F-A419-215CAE8BFC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>
                <a:extLst>
                  <a:ext uri="{FF2B5EF4-FFF2-40B4-BE49-F238E27FC236}">
                    <a16:creationId xmlns:a16="http://schemas.microsoft.com/office/drawing/2014/main" id="{D8369ACB-FF06-469A-A424-5CD5801531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9313C7E9-AD5C-4F20-AC25-775DB5BD10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>
                <a:extLst>
                  <a:ext uri="{FF2B5EF4-FFF2-40B4-BE49-F238E27FC236}">
                    <a16:creationId xmlns:a16="http://schemas.microsoft.com/office/drawing/2014/main" id="{846DD616-D16B-4EB9-9935-B71CF55C15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>
                <a:extLst>
                  <a:ext uri="{FF2B5EF4-FFF2-40B4-BE49-F238E27FC236}">
                    <a16:creationId xmlns:a16="http://schemas.microsoft.com/office/drawing/2014/main" id="{4D5FC16E-6379-471E-B0D1-B7AB8BC0A5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>
                <a:extLst>
                  <a:ext uri="{FF2B5EF4-FFF2-40B4-BE49-F238E27FC236}">
                    <a16:creationId xmlns:a16="http://schemas.microsoft.com/office/drawing/2014/main" id="{2D3C57F7-6D46-48F6-BD6D-D8DDFBD9F5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9683A8BB-0252-4BAA-9600-CF795D343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11A15203-AE20-408F-B109-C316FD971E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CA08E255-D2C4-4B87-AAB1-4E72C10687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847F2D02-6499-438A-8B31-DC33471181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Straight Connector 529">
                <a:extLst>
                  <a:ext uri="{FF2B5EF4-FFF2-40B4-BE49-F238E27FC236}">
                    <a16:creationId xmlns:a16="http://schemas.microsoft.com/office/drawing/2014/main" id="{5D036986-1280-480E-B893-6EC41B6B5D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>
                <a:extLst>
                  <a:ext uri="{FF2B5EF4-FFF2-40B4-BE49-F238E27FC236}">
                    <a16:creationId xmlns:a16="http://schemas.microsoft.com/office/drawing/2014/main" id="{6F6AA288-3F48-44D5-B5FA-A828DDFC12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Straight Connector 531">
                <a:extLst>
                  <a:ext uri="{FF2B5EF4-FFF2-40B4-BE49-F238E27FC236}">
                    <a16:creationId xmlns:a16="http://schemas.microsoft.com/office/drawing/2014/main" id="{86AE57D3-B716-41FA-A789-16020A7E8F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>
                <a:extLst>
                  <a:ext uri="{FF2B5EF4-FFF2-40B4-BE49-F238E27FC236}">
                    <a16:creationId xmlns:a16="http://schemas.microsoft.com/office/drawing/2014/main" id="{72DECEB6-93DC-4F16-9CAD-AD6A45DA5F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3FAC0DB7-F5B1-4BC0-AEA5-6F5B4625E2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77E2D9A2-A1C1-43FE-8A1B-7969C4FD8C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5653A129-097C-49E1-B152-CA27FB35BA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>
                <a:extLst>
                  <a:ext uri="{FF2B5EF4-FFF2-40B4-BE49-F238E27FC236}">
                    <a16:creationId xmlns:a16="http://schemas.microsoft.com/office/drawing/2014/main" id="{CCBA3552-DCA7-4FBA-86CA-DFD7BC38F9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1D9682C0-1D92-45C9-BCDD-BE35FA1285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>
                <a:extLst>
                  <a:ext uri="{FF2B5EF4-FFF2-40B4-BE49-F238E27FC236}">
                    <a16:creationId xmlns:a16="http://schemas.microsoft.com/office/drawing/2014/main" id="{BC00E6AB-1C3A-4B71-B2E7-DFBC4376E0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Straight Connector 539">
                <a:extLst>
                  <a:ext uri="{FF2B5EF4-FFF2-40B4-BE49-F238E27FC236}">
                    <a16:creationId xmlns:a16="http://schemas.microsoft.com/office/drawing/2014/main" id="{7210DA3C-05C4-4828-AA03-863F5A0FCA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Straight Connector 540">
                <a:extLst>
                  <a:ext uri="{FF2B5EF4-FFF2-40B4-BE49-F238E27FC236}">
                    <a16:creationId xmlns:a16="http://schemas.microsoft.com/office/drawing/2014/main" id="{CA72C9DF-F8E6-4DCE-BD4B-F591A454F4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Straight Connector 541">
                <a:extLst>
                  <a:ext uri="{FF2B5EF4-FFF2-40B4-BE49-F238E27FC236}">
                    <a16:creationId xmlns:a16="http://schemas.microsoft.com/office/drawing/2014/main" id="{137E0E94-36C2-41E2-8434-EB312FE15B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3" name="Straight Connector 542">
                <a:extLst>
                  <a:ext uri="{FF2B5EF4-FFF2-40B4-BE49-F238E27FC236}">
                    <a16:creationId xmlns:a16="http://schemas.microsoft.com/office/drawing/2014/main" id="{1B15CB5E-3D97-4B35-9BAE-49B6C24385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>
                <a:extLst>
                  <a:ext uri="{FF2B5EF4-FFF2-40B4-BE49-F238E27FC236}">
                    <a16:creationId xmlns:a16="http://schemas.microsoft.com/office/drawing/2014/main" id="{3A1F7CAA-56DE-4114-82A1-5C28366FE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Straight Connector 544">
                <a:extLst>
                  <a:ext uri="{FF2B5EF4-FFF2-40B4-BE49-F238E27FC236}">
                    <a16:creationId xmlns:a16="http://schemas.microsoft.com/office/drawing/2014/main" id="{E24C5CA1-E951-440E-A333-BECB3AE8BA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Straight Connector 545">
                <a:extLst>
                  <a:ext uri="{FF2B5EF4-FFF2-40B4-BE49-F238E27FC236}">
                    <a16:creationId xmlns:a16="http://schemas.microsoft.com/office/drawing/2014/main" id="{DE60EF4F-B2ED-49AF-A8B9-2E90F36B47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Straight Connector 546">
                <a:extLst>
                  <a:ext uri="{FF2B5EF4-FFF2-40B4-BE49-F238E27FC236}">
                    <a16:creationId xmlns:a16="http://schemas.microsoft.com/office/drawing/2014/main" id="{4A808726-1C95-4FAA-B711-73DD577CD5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>
                <a:extLst>
                  <a:ext uri="{FF2B5EF4-FFF2-40B4-BE49-F238E27FC236}">
                    <a16:creationId xmlns:a16="http://schemas.microsoft.com/office/drawing/2014/main" id="{33E3A269-BE11-4C1A-BC39-AA057995F3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Straight Connector 548">
                <a:extLst>
                  <a:ext uri="{FF2B5EF4-FFF2-40B4-BE49-F238E27FC236}">
                    <a16:creationId xmlns:a16="http://schemas.microsoft.com/office/drawing/2014/main" id="{6AEFBFDC-A429-49B7-96AF-2B8BA772DF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>
                <a:extLst>
                  <a:ext uri="{FF2B5EF4-FFF2-40B4-BE49-F238E27FC236}">
                    <a16:creationId xmlns:a16="http://schemas.microsoft.com/office/drawing/2014/main" id="{555DC396-1A5B-4359-AA9A-B13904ED44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>
                <a:extLst>
                  <a:ext uri="{FF2B5EF4-FFF2-40B4-BE49-F238E27FC236}">
                    <a16:creationId xmlns:a16="http://schemas.microsoft.com/office/drawing/2014/main" id="{888DB8E2-20AE-40B5-9DC8-C65FC2BEA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>
                <a:extLst>
                  <a:ext uri="{FF2B5EF4-FFF2-40B4-BE49-F238E27FC236}">
                    <a16:creationId xmlns:a16="http://schemas.microsoft.com/office/drawing/2014/main" id="{A1E5262B-317D-4A90-AA63-04D1FD8413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>
                <a:extLst>
                  <a:ext uri="{FF2B5EF4-FFF2-40B4-BE49-F238E27FC236}">
                    <a16:creationId xmlns:a16="http://schemas.microsoft.com/office/drawing/2014/main" id="{407B9F7A-29E9-44CF-A7F0-D1B40F7E58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>
                <a:extLst>
                  <a:ext uri="{FF2B5EF4-FFF2-40B4-BE49-F238E27FC236}">
                    <a16:creationId xmlns:a16="http://schemas.microsoft.com/office/drawing/2014/main" id="{AE6E16EF-FF24-4777-9F69-1EF2069DE1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>
                <a:extLst>
                  <a:ext uri="{FF2B5EF4-FFF2-40B4-BE49-F238E27FC236}">
                    <a16:creationId xmlns:a16="http://schemas.microsoft.com/office/drawing/2014/main" id="{6ED99807-7AE7-40D4-AF24-101B657716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>
                <a:extLst>
                  <a:ext uri="{FF2B5EF4-FFF2-40B4-BE49-F238E27FC236}">
                    <a16:creationId xmlns:a16="http://schemas.microsoft.com/office/drawing/2014/main" id="{F45DA5AC-53D9-466B-93F7-472C065C56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8" name="Group 557">
            <a:extLst>
              <a:ext uri="{FF2B5EF4-FFF2-40B4-BE49-F238E27FC236}">
                <a16:creationId xmlns:a16="http://schemas.microsoft.com/office/drawing/2014/main" id="{10867F71-7D4D-4F48-A599-B8C411288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643280" y="-580942"/>
            <a:ext cx="4662812" cy="4052224"/>
            <a:chOff x="5281603" y="104899"/>
            <a:chExt cx="6910397" cy="6005491"/>
          </a:xfrm>
        </p:grpSpPr>
        <p:sp>
          <p:nvSpPr>
            <p:cNvPr id="559" name="Freeform 17">
              <a:extLst>
                <a:ext uri="{FF2B5EF4-FFF2-40B4-BE49-F238E27FC236}">
                  <a16:creationId xmlns:a16="http://schemas.microsoft.com/office/drawing/2014/main" id="{E45C7F2B-7353-4AE8-A7A9-D130B0FDE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0" name="Group 559">
              <a:extLst>
                <a:ext uri="{FF2B5EF4-FFF2-40B4-BE49-F238E27FC236}">
                  <a16:creationId xmlns:a16="http://schemas.microsoft.com/office/drawing/2014/main" id="{5AE956D0-86CE-4453-9023-B757BB2F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561" name="Straight Connector 560">
                <a:extLst>
                  <a:ext uri="{FF2B5EF4-FFF2-40B4-BE49-F238E27FC236}">
                    <a16:creationId xmlns:a16="http://schemas.microsoft.com/office/drawing/2014/main" id="{0024C8DB-DC79-4598-AB18-901AEA4654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Straight Connector 561">
                <a:extLst>
                  <a:ext uri="{FF2B5EF4-FFF2-40B4-BE49-F238E27FC236}">
                    <a16:creationId xmlns:a16="http://schemas.microsoft.com/office/drawing/2014/main" id="{83F12935-8796-4178-9120-6F334945CB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Straight Connector 562">
                <a:extLst>
                  <a:ext uri="{FF2B5EF4-FFF2-40B4-BE49-F238E27FC236}">
                    <a16:creationId xmlns:a16="http://schemas.microsoft.com/office/drawing/2014/main" id="{C9CEDB91-A060-4F79-9950-BF10EE17C5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4" name="Straight Connector 563">
                <a:extLst>
                  <a:ext uri="{FF2B5EF4-FFF2-40B4-BE49-F238E27FC236}">
                    <a16:creationId xmlns:a16="http://schemas.microsoft.com/office/drawing/2014/main" id="{FA3CAA27-F544-47B0-A383-8A91A94108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Straight Connector 564">
                <a:extLst>
                  <a:ext uri="{FF2B5EF4-FFF2-40B4-BE49-F238E27FC236}">
                    <a16:creationId xmlns:a16="http://schemas.microsoft.com/office/drawing/2014/main" id="{FC68CC6A-DD69-4C5B-93D6-DE43A01ED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>
                <a:extLst>
                  <a:ext uri="{FF2B5EF4-FFF2-40B4-BE49-F238E27FC236}">
                    <a16:creationId xmlns:a16="http://schemas.microsoft.com/office/drawing/2014/main" id="{CDA10AF4-EE16-4E10-886D-03530AB727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>
                <a:extLst>
                  <a:ext uri="{FF2B5EF4-FFF2-40B4-BE49-F238E27FC236}">
                    <a16:creationId xmlns:a16="http://schemas.microsoft.com/office/drawing/2014/main" id="{A74DBBEB-B720-4919-B64A-6C000E4D41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>
                <a:extLst>
                  <a:ext uri="{FF2B5EF4-FFF2-40B4-BE49-F238E27FC236}">
                    <a16:creationId xmlns:a16="http://schemas.microsoft.com/office/drawing/2014/main" id="{031A1DD6-C0E9-4588-BDDD-503FC9E8F2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>
                <a:extLst>
                  <a:ext uri="{FF2B5EF4-FFF2-40B4-BE49-F238E27FC236}">
                    <a16:creationId xmlns:a16="http://schemas.microsoft.com/office/drawing/2014/main" id="{1DB38E88-2738-4362-89F2-3241E717FC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>
                <a:extLst>
                  <a:ext uri="{FF2B5EF4-FFF2-40B4-BE49-F238E27FC236}">
                    <a16:creationId xmlns:a16="http://schemas.microsoft.com/office/drawing/2014/main" id="{AF5CFB4E-53E3-4384-BE15-B3429F804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>
                <a:extLst>
                  <a:ext uri="{FF2B5EF4-FFF2-40B4-BE49-F238E27FC236}">
                    <a16:creationId xmlns:a16="http://schemas.microsoft.com/office/drawing/2014/main" id="{E273E69C-2FC0-4DE3-B43F-5F1401BF0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>
                <a:extLst>
                  <a:ext uri="{FF2B5EF4-FFF2-40B4-BE49-F238E27FC236}">
                    <a16:creationId xmlns:a16="http://schemas.microsoft.com/office/drawing/2014/main" id="{C6B578CA-5BDF-41D9-9B47-836E481B2C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>
                <a:extLst>
                  <a:ext uri="{FF2B5EF4-FFF2-40B4-BE49-F238E27FC236}">
                    <a16:creationId xmlns:a16="http://schemas.microsoft.com/office/drawing/2014/main" id="{0BE06DEB-2899-471D-846F-3D4E4A06F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Connector 573">
                <a:extLst>
                  <a:ext uri="{FF2B5EF4-FFF2-40B4-BE49-F238E27FC236}">
                    <a16:creationId xmlns:a16="http://schemas.microsoft.com/office/drawing/2014/main" id="{1D1D9267-FE7F-4403-8544-562B43D2CA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Straight Connector 574">
                <a:extLst>
                  <a:ext uri="{FF2B5EF4-FFF2-40B4-BE49-F238E27FC236}">
                    <a16:creationId xmlns:a16="http://schemas.microsoft.com/office/drawing/2014/main" id="{CDEE2C4B-945B-4008-AEBD-B22E177826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>
                <a:extLst>
                  <a:ext uri="{FF2B5EF4-FFF2-40B4-BE49-F238E27FC236}">
                    <a16:creationId xmlns:a16="http://schemas.microsoft.com/office/drawing/2014/main" id="{D7A03928-8A13-455D-88D3-A38EED6FBC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>
                <a:extLst>
                  <a:ext uri="{FF2B5EF4-FFF2-40B4-BE49-F238E27FC236}">
                    <a16:creationId xmlns:a16="http://schemas.microsoft.com/office/drawing/2014/main" id="{51724462-771E-47A2-9003-30D8D13E83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>
                <a:extLst>
                  <a:ext uri="{FF2B5EF4-FFF2-40B4-BE49-F238E27FC236}">
                    <a16:creationId xmlns:a16="http://schemas.microsoft.com/office/drawing/2014/main" id="{BD4F052A-C852-4260-B674-1555A6213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>
                <a:extLst>
                  <a:ext uri="{FF2B5EF4-FFF2-40B4-BE49-F238E27FC236}">
                    <a16:creationId xmlns:a16="http://schemas.microsoft.com/office/drawing/2014/main" id="{508AA264-1AEF-4557-A01D-E090F0861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>
                <a:extLst>
                  <a:ext uri="{FF2B5EF4-FFF2-40B4-BE49-F238E27FC236}">
                    <a16:creationId xmlns:a16="http://schemas.microsoft.com/office/drawing/2014/main" id="{ABF8F54D-A4FD-4FA6-8EA2-EF9553DB25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>
                <a:extLst>
                  <a:ext uri="{FF2B5EF4-FFF2-40B4-BE49-F238E27FC236}">
                    <a16:creationId xmlns:a16="http://schemas.microsoft.com/office/drawing/2014/main" id="{1CA5BA9F-B067-4A75-A5EC-0255ECDE1E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>
                <a:extLst>
                  <a:ext uri="{FF2B5EF4-FFF2-40B4-BE49-F238E27FC236}">
                    <a16:creationId xmlns:a16="http://schemas.microsoft.com/office/drawing/2014/main" id="{A0F2F7D1-5B89-41FF-9C7D-1A8C9D7F6C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>
                <a:extLst>
                  <a:ext uri="{FF2B5EF4-FFF2-40B4-BE49-F238E27FC236}">
                    <a16:creationId xmlns:a16="http://schemas.microsoft.com/office/drawing/2014/main" id="{0C6FF98B-9238-4329-AEA6-231A821FC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>
                <a:extLst>
                  <a:ext uri="{FF2B5EF4-FFF2-40B4-BE49-F238E27FC236}">
                    <a16:creationId xmlns:a16="http://schemas.microsoft.com/office/drawing/2014/main" id="{EE197EDE-F805-4E5B-AA0B-E7A90150A5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>
                <a:extLst>
                  <a:ext uri="{FF2B5EF4-FFF2-40B4-BE49-F238E27FC236}">
                    <a16:creationId xmlns:a16="http://schemas.microsoft.com/office/drawing/2014/main" id="{DD1586C9-BBF6-4BC0-82E7-6EC4E38665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>
                <a:extLst>
                  <a:ext uri="{FF2B5EF4-FFF2-40B4-BE49-F238E27FC236}">
                    <a16:creationId xmlns:a16="http://schemas.microsoft.com/office/drawing/2014/main" id="{81B6552B-1A83-456B-93FE-0E13898F60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Connector 586">
                <a:extLst>
                  <a:ext uri="{FF2B5EF4-FFF2-40B4-BE49-F238E27FC236}">
                    <a16:creationId xmlns:a16="http://schemas.microsoft.com/office/drawing/2014/main" id="{162623E7-BCD2-4CF0-9BAD-FD3073090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Straight Connector 587">
                <a:extLst>
                  <a:ext uri="{FF2B5EF4-FFF2-40B4-BE49-F238E27FC236}">
                    <a16:creationId xmlns:a16="http://schemas.microsoft.com/office/drawing/2014/main" id="{30252B43-D5C8-424E-8C65-4E90CA5E4F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Straight Connector 588">
                <a:extLst>
                  <a:ext uri="{FF2B5EF4-FFF2-40B4-BE49-F238E27FC236}">
                    <a16:creationId xmlns:a16="http://schemas.microsoft.com/office/drawing/2014/main" id="{ECAF2A04-27A9-4D69-954D-20710DC9D5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Straight Connector 589">
                <a:extLst>
                  <a:ext uri="{FF2B5EF4-FFF2-40B4-BE49-F238E27FC236}">
                    <a16:creationId xmlns:a16="http://schemas.microsoft.com/office/drawing/2014/main" id="{834AC37E-31D7-4ED0-BBFC-B33340A97E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>
                <a:extLst>
                  <a:ext uri="{FF2B5EF4-FFF2-40B4-BE49-F238E27FC236}">
                    <a16:creationId xmlns:a16="http://schemas.microsoft.com/office/drawing/2014/main" id="{D2329847-1FC0-49B0-93E4-0D99AAA809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Straight Connector 591">
                <a:extLst>
                  <a:ext uri="{FF2B5EF4-FFF2-40B4-BE49-F238E27FC236}">
                    <a16:creationId xmlns:a16="http://schemas.microsoft.com/office/drawing/2014/main" id="{219DF56D-25E2-40B1-8DFB-4A24A85CF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Straight Connector 592">
                <a:extLst>
                  <a:ext uri="{FF2B5EF4-FFF2-40B4-BE49-F238E27FC236}">
                    <a16:creationId xmlns:a16="http://schemas.microsoft.com/office/drawing/2014/main" id="{A0C8E9C4-5E59-4FF4-8B3D-CD504ED5D1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Connector 593">
                <a:extLst>
                  <a:ext uri="{FF2B5EF4-FFF2-40B4-BE49-F238E27FC236}">
                    <a16:creationId xmlns:a16="http://schemas.microsoft.com/office/drawing/2014/main" id="{4C8568FC-0D3A-4DB9-B121-1CAD142305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>
                <a:extLst>
                  <a:ext uri="{FF2B5EF4-FFF2-40B4-BE49-F238E27FC236}">
                    <a16:creationId xmlns:a16="http://schemas.microsoft.com/office/drawing/2014/main" id="{BF395DA7-8B55-42F9-9A0E-1E37DBF230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>
                <a:extLst>
                  <a:ext uri="{FF2B5EF4-FFF2-40B4-BE49-F238E27FC236}">
                    <a16:creationId xmlns:a16="http://schemas.microsoft.com/office/drawing/2014/main" id="{D0AF4514-FF4C-4F18-9F72-51F9DB7898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596">
                <a:extLst>
                  <a:ext uri="{FF2B5EF4-FFF2-40B4-BE49-F238E27FC236}">
                    <a16:creationId xmlns:a16="http://schemas.microsoft.com/office/drawing/2014/main" id="{3C663C61-918B-48B8-917E-CB4F264497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Straight Connector 597">
                <a:extLst>
                  <a:ext uri="{FF2B5EF4-FFF2-40B4-BE49-F238E27FC236}">
                    <a16:creationId xmlns:a16="http://schemas.microsoft.com/office/drawing/2014/main" id="{7CCB217E-B116-49C9-AC9B-D5637E6026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>
                <a:extLst>
                  <a:ext uri="{FF2B5EF4-FFF2-40B4-BE49-F238E27FC236}">
                    <a16:creationId xmlns:a16="http://schemas.microsoft.com/office/drawing/2014/main" id="{70420B54-6BEC-4702-9D48-0CEE1C3F3F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Connector 599">
                <a:extLst>
                  <a:ext uri="{FF2B5EF4-FFF2-40B4-BE49-F238E27FC236}">
                    <a16:creationId xmlns:a16="http://schemas.microsoft.com/office/drawing/2014/main" id="{EDEEB16D-53F8-44DE-AFCB-447062CD37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Straight Connector 600">
                <a:extLst>
                  <a:ext uri="{FF2B5EF4-FFF2-40B4-BE49-F238E27FC236}">
                    <a16:creationId xmlns:a16="http://schemas.microsoft.com/office/drawing/2014/main" id="{A3B4D0A9-1B79-4853-9DAE-ECCE14CCEF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>
                <a:extLst>
                  <a:ext uri="{FF2B5EF4-FFF2-40B4-BE49-F238E27FC236}">
                    <a16:creationId xmlns:a16="http://schemas.microsoft.com/office/drawing/2014/main" id="{2E5CFB52-BC6F-4014-AB1E-16D407137E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>
                <a:extLst>
                  <a:ext uri="{FF2B5EF4-FFF2-40B4-BE49-F238E27FC236}">
                    <a16:creationId xmlns:a16="http://schemas.microsoft.com/office/drawing/2014/main" id="{08A396A0-34A5-4C72-B155-AF05D99A1A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>
                <a:extLst>
                  <a:ext uri="{FF2B5EF4-FFF2-40B4-BE49-F238E27FC236}">
                    <a16:creationId xmlns:a16="http://schemas.microsoft.com/office/drawing/2014/main" id="{800DECA1-A471-4578-ACB0-356FFB3263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>
                <a:extLst>
                  <a:ext uri="{FF2B5EF4-FFF2-40B4-BE49-F238E27FC236}">
                    <a16:creationId xmlns:a16="http://schemas.microsoft.com/office/drawing/2014/main" id="{F61E0C77-56AE-46F6-980D-CC30EC571E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>
                <a:extLst>
                  <a:ext uri="{FF2B5EF4-FFF2-40B4-BE49-F238E27FC236}">
                    <a16:creationId xmlns:a16="http://schemas.microsoft.com/office/drawing/2014/main" id="{CDC0C0BE-412D-4D20-98F3-DBC17292CC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>
                <a:extLst>
                  <a:ext uri="{FF2B5EF4-FFF2-40B4-BE49-F238E27FC236}">
                    <a16:creationId xmlns:a16="http://schemas.microsoft.com/office/drawing/2014/main" id="{85639259-AED8-4B17-8BE3-C987E7248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>
                <a:extLst>
                  <a:ext uri="{FF2B5EF4-FFF2-40B4-BE49-F238E27FC236}">
                    <a16:creationId xmlns:a16="http://schemas.microsoft.com/office/drawing/2014/main" id="{8E5496DC-2728-4E01-81CE-6CB311654B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>
                <a:extLst>
                  <a:ext uri="{FF2B5EF4-FFF2-40B4-BE49-F238E27FC236}">
                    <a16:creationId xmlns:a16="http://schemas.microsoft.com/office/drawing/2014/main" id="{52040442-B585-4E2C-BC5F-00788E7088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609">
                <a:extLst>
                  <a:ext uri="{FF2B5EF4-FFF2-40B4-BE49-F238E27FC236}">
                    <a16:creationId xmlns:a16="http://schemas.microsoft.com/office/drawing/2014/main" id="{6C11E6B2-3D5E-4A79-90C6-E47E459D02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>
                <a:extLst>
                  <a:ext uri="{FF2B5EF4-FFF2-40B4-BE49-F238E27FC236}">
                    <a16:creationId xmlns:a16="http://schemas.microsoft.com/office/drawing/2014/main" id="{6E7BF087-7DF0-45EB-917F-C33F860F5A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>
                <a:extLst>
                  <a:ext uri="{FF2B5EF4-FFF2-40B4-BE49-F238E27FC236}">
                    <a16:creationId xmlns:a16="http://schemas.microsoft.com/office/drawing/2014/main" id="{9AF8DDB6-6641-4B5C-90BA-A9AE0C42B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>
                <a:extLst>
                  <a:ext uri="{FF2B5EF4-FFF2-40B4-BE49-F238E27FC236}">
                    <a16:creationId xmlns:a16="http://schemas.microsoft.com/office/drawing/2014/main" id="{91854F72-202F-4A7A-BAAB-1E33412B1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>
                <a:extLst>
                  <a:ext uri="{FF2B5EF4-FFF2-40B4-BE49-F238E27FC236}">
                    <a16:creationId xmlns:a16="http://schemas.microsoft.com/office/drawing/2014/main" id="{C3F2F00A-5BEA-42A1-BCB0-48AA8F0A1C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>
                <a:extLst>
                  <a:ext uri="{FF2B5EF4-FFF2-40B4-BE49-F238E27FC236}">
                    <a16:creationId xmlns:a16="http://schemas.microsoft.com/office/drawing/2014/main" id="{C8E8A7B6-8AAB-480C-BC6E-0211F8B3D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Connector 615">
                <a:extLst>
                  <a:ext uri="{FF2B5EF4-FFF2-40B4-BE49-F238E27FC236}">
                    <a16:creationId xmlns:a16="http://schemas.microsoft.com/office/drawing/2014/main" id="{EF815E31-5F85-4EBE-A9AE-6A65A00C1C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Straight Connector 616">
                <a:extLst>
                  <a:ext uri="{FF2B5EF4-FFF2-40B4-BE49-F238E27FC236}">
                    <a16:creationId xmlns:a16="http://schemas.microsoft.com/office/drawing/2014/main" id="{8A3B912B-DE0E-40D6-9BE7-2855074C28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Straight Connector 617">
                <a:extLst>
                  <a:ext uri="{FF2B5EF4-FFF2-40B4-BE49-F238E27FC236}">
                    <a16:creationId xmlns:a16="http://schemas.microsoft.com/office/drawing/2014/main" id="{A3076AB2-436B-4EAF-ADB4-61D227F650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Connector 618">
                <a:extLst>
                  <a:ext uri="{FF2B5EF4-FFF2-40B4-BE49-F238E27FC236}">
                    <a16:creationId xmlns:a16="http://schemas.microsoft.com/office/drawing/2014/main" id="{9FD84275-6831-4C38-816B-5F8D8A0BF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Straight Connector 619">
                <a:extLst>
                  <a:ext uri="{FF2B5EF4-FFF2-40B4-BE49-F238E27FC236}">
                    <a16:creationId xmlns:a16="http://schemas.microsoft.com/office/drawing/2014/main" id="{6B460EB9-BB90-4A27-9618-AD65A5E289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>
                <a:extLst>
                  <a:ext uri="{FF2B5EF4-FFF2-40B4-BE49-F238E27FC236}">
                    <a16:creationId xmlns:a16="http://schemas.microsoft.com/office/drawing/2014/main" id="{9BD3DEAE-DFF0-427C-8CE9-DEFE6950CC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>
                <a:extLst>
                  <a:ext uri="{FF2B5EF4-FFF2-40B4-BE49-F238E27FC236}">
                    <a16:creationId xmlns:a16="http://schemas.microsoft.com/office/drawing/2014/main" id="{757A96AC-3B5E-468A-BA3C-ED88B89DFF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>
                <a:extLst>
                  <a:ext uri="{FF2B5EF4-FFF2-40B4-BE49-F238E27FC236}">
                    <a16:creationId xmlns:a16="http://schemas.microsoft.com/office/drawing/2014/main" id="{AC1EA3C2-A5CE-4B2B-AEDA-79634701B8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>
                <a:extLst>
                  <a:ext uri="{FF2B5EF4-FFF2-40B4-BE49-F238E27FC236}">
                    <a16:creationId xmlns:a16="http://schemas.microsoft.com/office/drawing/2014/main" id="{E3044BF9-9757-4FCD-86F5-EB7C8F3245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>
                <a:extLst>
                  <a:ext uri="{FF2B5EF4-FFF2-40B4-BE49-F238E27FC236}">
                    <a16:creationId xmlns:a16="http://schemas.microsoft.com/office/drawing/2014/main" id="{C14B75C3-D3F3-4097-8CCA-D5261FEEB8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Connector 625">
                <a:extLst>
                  <a:ext uri="{FF2B5EF4-FFF2-40B4-BE49-F238E27FC236}">
                    <a16:creationId xmlns:a16="http://schemas.microsoft.com/office/drawing/2014/main" id="{9C69330D-9028-484B-A6B5-67E8F344E5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7" name="Straight Connector 626">
                <a:extLst>
                  <a:ext uri="{FF2B5EF4-FFF2-40B4-BE49-F238E27FC236}">
                    <a16:creationId xmlns:a16="http://schemas.microsoft.com/office/drawing/2014/main" id="{4EA3D739-A437-467F-BC63-A2830B2A0E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Straight Connector 627">
                <a:extLst>
                  <a:ext uri="{FF2B5EF4-FFF2-40B4-BE49-F238E27FC236}">
                    <a16:creationId xmlns:a16="http://schemas.microsoft.com/office/drawing/2014/main" id="{B6073CE9-933B-4DF4-B36B-012CF61027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Straight Connector 628">
                <a:extLst>
                  <a:ext uri="{FF2B5EF4-FFF2-40B4-BE49-F238E27FC236}">
                    <a16:creationId xmlns:a16="http://schemas.microsoft.com/office/drawing/2014/main" id="{BECD13D6-FC7E-4CAC-8CF3-8DA4188A3D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Straight Connector 629">
                <a:extLst>
                  <a:ext uri="{FF2B5EF4-FFF2-40B4-BE49-F238E27FC236}">
                    <a16:creationId xmlns:a16="http://schemas.microsoft.com/office/drawing/2014/main" id="{5DBF9476-F569-4AA0-9BCC-24FA39003B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Straight Connector 630">
                <a:extLst>
                  <a:ext uri="{FF2B5EF4-FFF2-40B4-BE49-F238E27FC236}">
                    <a16:creationId xmlns:a16="http://schemas.microsoft.com/office/drawing/2014/main" id="{A36F3C8D-61F3-40E7-8A19-D89581E38A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631">
                <a:extLst>
                  <a:ext uri="{FF2B5EF4-FFF2-40B4-BE49-F238E27FC236}">
                    <a16:creationId xmlns:a16="http://schemas.microsoft.com/office/drawing/2014/main" id="{BC3BEB67-BD67-4574-ACDB-D8D13BE720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Connector 632">
                <a:extLst>
                  <a:ext uri="{FF2B5EF4-FFF2-40B4-BE49-F238E27FC236}">
                    <a16:creationId xmlns:a16="http://schemas.microsoft.com/office/drawing/2014/main" id="{1860D9CD-7D86-4D73-9ACB-31C4AEC327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Straight Connector 633">
                <a:extLst>
                  <a:ext uri="{FF2B5EF4-FFF2-40B4-BE49-F238E27FC236}">
                    <a16:creationId xmlns:a16="http://schemas.microsoft.com/office/drawing/2014/main" id="{C6CEE46B-FBA2-4993-9969-B77F30BE17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Connector 634">
                <a:extLst>
                  <a:ext uri="{FF2B5EF4-FFF2-40B4-BE49-F238E27FC236}">
                    <a16:creationId xmlns:a16="http://schemas.microsoft.com/office/drawing/2014/main" id="{ECB3B547-94F3-43C6-9102-DC9BCEAB9A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Straight Connector 635">
                <a:extLst>
                  <a:ext uri="{FF2B5EF4-FFF2-40B4-BE49-F238E27FC236}">
                    <a16:creationId xmlns:a16="http://schemas.microsoft.com/office/drawing/2014/main" id="{D94957A1-931A-403C-8628-62300C83D4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Straight Connector 636">
                <a:extLst>
                  <a:ext uri="{FF2B5EF4-FFF2-40B4-BE49-F238E27FC236}">
                    <a16:creationId xmlns:a16="http://schemas.microsoft.com/office/drawing/2014/main" id="{51867208-AC10-40A2-AFF0-514B992C9F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Straight Connector 637">
                <a:extLst>
                  <a:ext uri="{FF2B5EF4-FFF2-40B4-BE49-F238E27FC236}">
                    <a16:creationId xmlns:a16="http://schemas.microsoft.com/office/drawing/2014/main" id="{C9A5199B-01D8-477E-BF3C-3F8CD8831C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E7E10F62-4BBD-4E6C-B2E3-41E27321EB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5500"/>
          <a:stretch/>
        </p:blipFill>
        <p:spPr>
          <a:xfrm>
            <a:off x="5675741" y="485876"/>
            <a:ext cx="1955786" cy="1955787"/>
          </a:xfrm>
          <a:custGeom>
            <a:avLst/>
            <a:gdLst>
              <a:gd name="connsiteX0" fmla="*/ 1425981 w 2851962"/>
              <a:gd name="connsiteY0" fmla="*/ 0 h 2851962"/>
              <a:gd name="connsiteX1" fmla="*/ 2851962 w 2851962"/>
              <a:gd name="connsiteY1" fmla="*/ 1425981 h 2851962"/>
              <a:gd name="connsiteX2" fmla="*/ 1425981 w 2851962"/>
              <a:gd name="connsiteY2" fmla="*/ 2851962 h 2851962"/>
              <a:gd name="connsiteX3" fmla="*/ 0 w 2851962"/>
              <a:gd name="connsiteY3" fmla="*/ 1425981 h 2851962"/>
              <a:gd name="connsiteX4" fmla="*/ 1425981 w 2851962"/>
              <a:gd name="connsiteY4" fmla="*/ 0 h 285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382B80A-B6C3-4E7F-ABFF-330E96FFBC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19" r="-1" b="7880"/>
          <a:stretch/>
        </p:blipFill>
        <p:spPr>
          <a:xfrm>
            <a:off x="5998438" y="2732176"/>
            <a:ext cx="2902538" cy="2902537"/>
          </a:xfrm>
          <a:custGeom>
            <a:avLst/>
            <a:gdLst>
              <a:gd name="connsiteX0" fmla="*/ 1425981 w 2851962"/>
              <a:gd name="connsiteY0" fmla="*/ 0 h 2851962"/>
              <a:gd name="connsiteX1" fmla="*/ 2851962 w 2851962"/>
              <a:gd name="connsiteY1" fmla="*/ 1425981 h 2851962"/>
              <a:gd name="connsiteX2" fmla="*/ 1425981 w 2851962"/>
              <a:gd name="connsiteY2" fmla="*/ 2851962 h 2851962"/>
              <a:gd name="connsiteX3" fmla="*/ 0 w 2851962"/>
              <a:gd name="connsiteY3" fmla="*/ 1425981 h 2851962"/>
              <a:gd name="connsiteX4" fmla="*/ 1425981 w 2851962"/>
              <a:gd name="connsiteY4" fmla="*/ 0 h 285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91" name="Obrázek 90">
            <a:extLst>
              <a:ext uri="{FF2B5EF4-FFF2-40B4-BE49-F238E27FC236}">
                <a16:creationId xmlns:a16="http://schemas.microsoft.com/office/drawing/2014/main" id="{1AD84096-326B-4DC1-BE14-97C9324E57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37465"/>
          <a:stretch/>
        </p:blipFill>
        <p:spPr>
          <a:xfrm>
            <a:off x="8267683" y="2490"/>
            <a:ext cx="3920658" cy="3269097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611DC9E-E1AB-4BB5-BCE5-A8C2216DEC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361" r="1" b="2938"/>
          <a:stretch/>
        </p:blipFill>
        <p:spPr>
          <a:xfrm>
            <a:off x="8888133" y="4144246"/>
            <a:ext cx="3302966" cy="2717299"/>
          </a:xfrm>
          <a:custGeom>
            <a:avLst/>
            <a:gdLst>
              <a:gd name="connsiteX0" fmla="*/ 1663658 w 3039855"/>
              <a:gd name="connsiteY0" fmla="*/ 0 h 2500842"/>
              <a:gd name="connsiteX1" fmla="*/ 2947417 w 3039855"/>
              <a:gd name="connsiteY1" fmla="*/ 605417 h 2500842"/>
              <a:gd name="connsiteX2" fmla="*/ 3039855 w 3039855"/>
              <a:gd name="connsiteY2" fmla="*/ 729032 h 2500842"/>
              <a:gd name="connsiteX3" fmla="*/ 3039855 w 3039855"/>
              <a:gd name="connsiteY3" fmla="*/ 2500842 h 2500842"/>
              <a:gd name="connsiteX4" fmla="*/ 226952 w 3039855"/>
              <a:gd name="connsiteY4" fmla="*/ 2500842 h 2500842"/>
              <a:gd name="connsiteX5" fmla="*/ 155401 w 3039855"/>
              <a:gd name="connsiteY5" fmla="*/ 2366679 h 2500842"/>
              <a:gd name="connsiteX6" fmla="*/ 0 w 3039855"/>
              <a:gd name="connsiteY6" fmla="*/ 1663658 h 2500842"/>
              <a:gd name="connsiteX7" fmla="*/ 1663658 w 3039855"/>
              <a:gd name="connsiteY7" fmla="*/ 0 h 25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7240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F37078-A21C-47C2-992B-8F2DB400A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4681873" cy="1456267"/>
          </a:xfrm>
        </p:spPr>
        <p:txBody>
          <a:bodyPr>
            <a:normAutofit/>
          </a:bodyPr>
          <a:lstStyle/>
          <a:p>
            <a:r>
              <a:rPr lang="cs-CZ" dirty="0"/>
              <a:t>Čtvrtek - </a:t>
            </a:r>
            <a:r>
              <a:rPr lang="cs-CZ" sz="2400" dirty="0"/>
              <a:t>26.9 2019</a:t>
            </a:r>
          </a:p>
        </p:txBody>
      </p: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2A963214-85B6-44B3-9FD7-C1029DA68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5310">
            <a:off x="5543259" y="331783"/>
            <a:ext cx="1972986" cy="1714626"/>
            <a:chOff x="5281603" y="104899"/>
            <a:chExt cx="6910397" cy="6005491"/>
          </a:xfrm>
        </p:grpSpPr>
        <p:sp>
          <p:nvSpPr>
            <p:cNvPr id="261" name="Freeform 267">
              <a:extLst>
                <a:ext uri="{FF2B5EF4-FFF2-40B4-BE49-F238E27FC236}">
                  <a16:creationId xmlns:a16="http://schemas.microsoft.com/office/drawing/2014/main" id="{D528C907-B3F3-42D4-8AD3-75787415B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D7CE7C38-0620-4369-BA7D-60E075C98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1F556CBA-6D57-4A34-A953-8BE9CD683E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C690286C-8B1F-4116-9EF6-5C8CC3A879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25D1B12C-C8C9-4770-AC27-A037A6FAD2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D20F2FBD-B686-43F7-80AA-97BE77AED3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AC7F43E5-7E83-4FAA-AEC0-466D63987B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E51A8BBE-7A6A-4AEF-BD57-9807AC221A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B33379CE-3854-491D-BEC9-7DB1DD19B4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041717ED-C802-4555-B20A-2B834494CC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9D88EB0D-CEFD-45AF-83CE-DD19030C0D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5177DF62-E755-4E10-A1DA-6399D7D1FD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CAF72A65-7B8E-46C1-80EB-2B145DC21E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AB283780-8FBA-444C-B362-E4138DCBF3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F0571A88-4FCF-4BBF-87BE-26E0A3F324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1E272A4C-A7AC-4253-BD2C-DB761C181F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4C326B18-0C82-41D3-B3D9-2D8BA0055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7EC3BCCA-43D3-4A8D-8058-172BB2C83A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DE509EB7-2A93-4AEA-B343-CAAA0416FC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B628D4B4-CC8A-4843-B18A-3DCFCF8040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C403225B-CEB5-4E63-891E-509ECBD14D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1D74BC27-2D31-4812-AA5F-5B1676523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D0557924-FBCA-4B51-8120-719D25865A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71B7AADA-DC21-4CFA-8B88-4FAE4DA45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8CD4ADA5-E766-4D52-A358-A17479104C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806FF5EA-CE2A-4F66-B8B5-9051786A09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7E48806B-069D-43A8-8AB9-784ED3D397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ED9BF31E-FCF4-4294-9E09-F7CB5ED04B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4AB4AEB3-9D63-42E0-96DB-EC79BD3837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F4DCE7CC-5AE3-45F7-8BFC-C6B9058C6B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442EAB86-7728-45DA-A2EB-A30C74BB28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9392DF88-ED95-41AB-8B22-31C64D74BE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397CF7F6-F07B-4325-B8AF-0A6194DB44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DDFF0B33-442C-423F-A87C-C10FF2ACD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BBF17EF2-D77D-450E-B9BC-E4C4E0FE4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68E228B7-7086-40AF-A568-45FCB7E8DA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8B470EFE-33C3-48F3-811F-08D6A1626D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BB166F9B-34EA-494D-9A33-461C93DF6C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F8EAD254-0BD8-42CB-BC1D-9CB41DBBA3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7C51BB6C-C638-4D24-BEB8-4983696398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CDECD55C-E71E-470B-A053-6EB33A7AE1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FD936C6F-A29C-482D-AE59-E14710B6EA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A9D103B9-03E9-4D30-AB8D-75F22B9D3A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4D965D1F-790D-473E-B836-AA9A03BE89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3546D575-7D4B-4E58-A4C8-8028C3E3A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91664E73-4AEB-44C2-889D-A2F885038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AC0E7D47-4F6E-4AB8-95BE-0E46401921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E578A8CB-98D1-430F-99DB-F123261487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88A79ECB-03E1-4F11-B005-206C24935D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7ED7B6A7-0004-4655-B1C8-285FAA2CC6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D96B0788-7DC6-4515-AE25-059B608BB1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E2E8B586-780B-446B-BED5-B03996A37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713B31DB-2EF0-45FE-B0E7-877F4E42B6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90C9E5D3-59FE-40BF-8294-2FE2E31034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DB554F5E-FE66-4159-963F-1A4A70A8E2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A988114C-39CB-4A99-9B22-325348B88F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2FE9C434-7DBF-4BDF-A83E-572193E8B7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82A58354-31A2-4755-8209-152800142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28D969E4-DFE0-4BA9-B5BC-4FC0306E8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E3BBCD0D-82B5-4B63-886C-835CF707F3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6DABF694-7664-45B3-BD32-D75B34EE8B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02087743-9DBB-4ABA-AD57-E41CF1808C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E1DDD631-AF1C-4D76-B1D8-91575ACCC9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BCD0C219-7561-4D13-844D-B913C77407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C0B67BE4-EDC7-4ED0-B25F-F740EC790D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B502292A-02E6-4FE1-8DE2-AEDB99D97C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D56116EF-C595-4133-B251-81A855986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73FD6408-DF6F-490E-B4BA-CF81501537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AAC75486-4BC9-449F-B8AD-DA2141049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8B63BED7-F9E8-4F1F-AFF4-FCAD285159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37A26FD2-8DAB-4302-98A4-86E1EB7EBA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8CD99362-ABAC-452F-8995-2020EB345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237A5EAE-516F-4891-AD9B-9ABA22A23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8930094E-C700-4C61-9F83-6480D1BE6C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587E9591-472B-40DF-9F0E-D6179437B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EF3640BB-5CBE-43E3-B8BF-40F2394C6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4A0EC46D-9518-4B89-8644-0990BBFF6D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2FEB7A15-95D9-409B-904B-B698798669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1957C252-B2C7-4A5D-BF2A-2CEC83F06D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DE938602-10CA-43B4-836C-03D3CE3D47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E6125-DF5A-4D6A-B083-CDDFB2838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4681873" cy="3649133"/>
          </a:xfrm>
        </p:spPr>
        <p:txBody>
          <a:bodyPr>
            <a:normAutofit/>
          </a:bodyPr>
          <a:lstStyle/>
          <a:p>
            <a:r>
              <a:rPr lang="en-US" sz="2800" dirty="0"/>
              <a:t>Museum</a:t>
            </a:r>
            <a:r>
              <a:rPr lang="cs-CZ" sz="2800" dirty="0"/>
              <a:t> Ikon </a:t>
            </a:r>
            <a:r>
              <a:rPr lang="en-US" sz="2800" dirty="0"/>
              <a:t>– </a:t>
            </a:r>
            <a:r>
              <a:rPr lang="en-US" sz="2800" dirty="0" err="1"/>
              <a:t>Supraś</a:t>
            </a:r>
            <a:r>
              <a:rPr lang="cs-CZ" sz="2800" dirty="0"/>
              <a:t>l</a:t>
            </a:r>
          </a:p>
          <a:p>
            <a:endParaRPr lang="cs-CZ" sz="2800" dirty="0"/>
          </a:p>
          <a:p>
            <a:r>
              <a:rPr lang="cs-CZ" sz="2800" dirty="0"/>
              <a:t>Tatarská mešita </a:t>
            </a:r>
            <a:r>
              <a:rPr lang="en-US" sz="2800" dirty="0"/>
              <a:t>– </a:t>
            </a:r>
            <a:r>
              <a:rPr lang="en-US" sz="2800" dirty="0" err="1"/>
              <a:t>Kruszyniany</a:t>
            </a:r>
            <a:endParaRPr lang="cs-CZ" sz="2800" dirty="0"/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A5F81869-8C4C-455D-9881-0316A7C66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343" name="Freeform 98">
              <a:extLst>
                <a:ext uri="{FF2B5EF4-FFF2-40B4-BE49-F238E27FC236}">
                  <a16:creationId xmlns:a16="http://schemas.microsoft.com/office/drawing/2014/main" id="{47AA5D47-1D35-41E8-A115-045797194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0E19BF35-2D78-4044-B930-516367CA6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BFA0D1BC-79A2-42B9-A040-D99091D33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37B3092D-6981-48B3-ABE4-65423365FD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287B2AA8-2872-4806-92B8-99E8861A91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19E013F0-17FA-4EFB-9E39-F90283C4B2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FE83F230-8412-4074-9142-17E292A865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CFFFE1AB-FE14-4736-B9B6-730B008CDE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C81140D6-F219-4A3D-B5E5-2E2049AEA3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744B99DB-3D8E-4662-98AB-6EA90EFC9A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81E1C8DD-8171-43D2-88EE-FFF99018F7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4CE51AAD-E96B-4724-A6D6-E09BBA422F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D8D6B8DF-AA18-4CE9-9252-1F0AFC046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AFEBE553-59EE-460B-93A6-ED1B46B874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838AE43A-63B4-415E-A060-4029C1A8BF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79D4C8D9-5AE0-416F-B28F-613110FDBD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E023A443-CECC-4CAB-AF9B-E2C14C8331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267789EC-C7DC-48BF-BB7A-7477AF1B79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05FDEF75-5F61-4518-8CAF-C6EC75EC56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72A01830-8126-400E-9150-C89173CB8F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A1C8EA80-C6B0-4AF8-94AA-FB60E83E86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335F1327-2937-4C5D-AD58-13FD216FE9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E921CA55-FEBE-4A84-9037-BF875D684E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79E368C1-6F35-4DC9-AD47-4795425E6F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C7060D4B-D2B2-433F-B150-416B42D293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F1451944-8887-4F18-98B1-703C8E499B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E8562AC8-745D-48E5-911A-5FEB991A4F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60F63063-07FA-460A-BE22-139C3C4ED2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C1819AA2-1227-40D5-BF74-B431592F90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8F649A2A-E306-4F5B-A485-9CE70AD4DC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E60BA7FB-5593-4D0A-A801-5F13A634D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B29B8C0B-11D8-4BD3-8E77-C4E220C451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7AFE660D-6DC4-41C9-9EF1-6ECC08A10F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52CF538D-7E23-4D24-A310-C45C026BA6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C8B1CDA8-1135-4E59-8FEF-EBE1A8E198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7668E0AF-B8E3-41EC-9990-3FC8356806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453E8F75-0AA7-4424-AFDE-311F57F0DB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94BE5E14-6F79-4E3E-A168-66A5A138DE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C56487EA-2EAE-44AA-ADE4-EF9D4B4E37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0DB1D909-64E4-4A9D-87F8-0238B94B50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DCCB46B3-E958-4D34-A49D-1D17419416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868B2A62-99CD-4743-93C7-3E192B4D71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30775643-B63C-404A-B103-841E6F2D76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B3399534-311F-4409-AEBE-9FC68591E2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A5B73920-A10D-4703-8A3F-2C60A330AC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1345B888-9F06-42C8-94A3-9195C3149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43AE0044-7BFB-4EE4-8405-D1E6520BB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01A9FDA2-F7A5-46E5-87A1-7B87BAA67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03913316-46F6-4921-B8AC-0627DA407C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D0CCD1D9-1CE9-4CDA-A8CB-CE63889F00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FF6D0109-3C63-4CC8-BB8C-27E5D0EAD8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505DECC1-AC4A-49EA-9EF4-FE7D9960BD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457F9FDC-7638-4879-BA11-72C950ADE3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10BDDE5D-916D-4B7D-93C1-C2858A8457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9BC500DC-E641-4886-BD23-5C1B8FDAA4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1E488C56-5F0A-49A3-841D-181670CF18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40FF5A72-F12D-4A3E-A039-9F5FF82993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4C531419-EF18-4DBA-8F2B-D00131EDE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6AAA9404-1FAF-4EA3-9ACC-1459A2E37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494F2A89-1658-4420-AF52-D19E84EDDF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6D754E25-E969-4D98-BAAF-6B91287DB6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DE6EDB5C-27CC-4031-B9DE-FD757B2CB2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17307A92-1D77-4406-AB4D-949175D4E5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4B50F073-2F67-46B2-8310-82A15AEFEF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AE072484-165E-48D3-94F6-8E5CA7B37D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B8848C8B-F818-4950-B1DC-0F27AC0663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F89CDFCA-4BB4-4A54-9E15-857A402C4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C00FB744-4346-492B-8EB4-2553D3C9EA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0873A6B9-9683-44AA-8EEC-966FE64E5C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35A3BBB1-DE84-4F97-A55B-5BFA27AB00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8BED8985-6E9F-4379-9842-B8EB680624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5A5B55B8-EAEF-4496-B936-137081B84E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6B54F10C-8B82-434F-A7FD-CEEC4B5D00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50F9218A-25EB-44CB-B8B5-4B46028035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977DF0FB-2E05-48B7-B554-F516E6CDA5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EA864844-427A-4657-969F-1C738CA256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7D41C3EC-FC9E-4FE8-8564-8EEB508F4B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A2858ED6-53EE-4B08-A7A4-9C913779AD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E9EDB769-60CF-4433-B6E5-3F9B3C5D7F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B4690F34-A927-4960-9C50-3002BD06A9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A667B955-2F9D-49E1-BA13-C881B17D9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804892">
            <a:off x="5612564" y="3157613"/>
            <a:ext cx="2928062" cy="2544637"/>
            <a:chOff x="5281603" y="104899"/>
            <a:chExt cx="6910397" cy="6005491"/>
          </a:xfrm>
        </p:grpSpPr>
        <p:sp>
          <p:nvSpPr>
            <p:cNvPr id="425" name="Freeform 183">
              <a:extLst>
                <a:ext uri="{FF2B5EF4-FFF2-40B4-BE49-F238E27FC236}">
                  <a16:creationId xmlns:a16="http://schemas.microsoft.com/office/drawing/2014/main" id="{8C6360DE-1DA0-4FDC-8C3C-65364BEB2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E180E1C5-E72F-4135-AFD3-2F357A924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427" name="Straight Connector 426">
                <a:extLst>
                  <a:ext uri="{FF2B5EF4-FFF2-40B4-BE49-F238E27FC236}">
                    <a16:creationId xmlns:a16="http://schemas.microsoft.com/office/drawing/2014/main" id="{FD95C8ED-D99C-4B18-A49C-9D4C500B20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>
                <a:extLst>
                  <a:ext uri="{FF2B5EF4-FFF2-40B4-BE49-F238E27FC236}">
                    <a16:creationId xmlns:a16="http://schemas.microsoft.com/office/drawing/2014/main" id="{074C0E30-DAB8-46E3-A2CC-9762048375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>
                <a:extLst>
                  <a:ext uri="{FF2B5EF4-FFF2-40B4-BE49-F238E27FC236}">
                    <a16:creationId xmlns:a16="http://schemas.microsoft.com/office/drawing/2014/main" id="{B293ABC8-21FA-43EF-8D91-41A9291F4D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>
                <a:extLst>
                  <a:ext uri="{FF2B5EF4-FFF2-40B4-BE49-F238E27FC236}">
                    <a16:creationId xmlns:a16="http://schemas.microsoft.com/office/drawing/2014/main" id="{F3674708-F636-4303-B5F6-D135B980F5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>
                <a:extLst>
                  <a:ext uri="{FF2B5EF4-FFF2-40B4-BE49-F238E27FC236}">
                    <a16:creationId xmlns:a16="http://schemas.microsoft.com/office/drawing/2014/main" id="{52E7DB65-0767-435E-9D85-B2A6815B6B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>
                <a:extLst>
                  <a:ext uri="{FF2B5EF4-FFF2-40B4-BE49-F238E27FC236}">
                    <a16:creationId xmlns:a16="http://schemas.microsoft.com/office/drawing/2014/main" id="{DAB5B2B1-7989-4394-BEBC-FB0D438C2E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B258681E-7FD9-4CDC-8F55-1C85D48488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4CA7F282-AEF6-448F-BE7E-5E2A3B4CCF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D3A5ACDF-D638-44C1-8466-A8470FC2FB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5C01D10A-3232-4CE4-8432-6EE669684E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57C7EE82-4AF4-4842-982E-D5CC27954A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>
                <a:extLst>
                  <a:ext uri="{FF2B5EF4-FFF2-40B4-BE49-F238E27FC236}">
                    <a16:creationId xmlns:a16="http://schemas.microsoft.com/office/drawing/2014/main" id="{A109C87E-FF58-47C8-B182-4ED705BD0A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795D7BE1-19FF-4D2B-981A-0DD038706C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>
                <a:extLst>
                  <a:ext uri="{FF2B5EF4-FFF2-40B4-BE49-F238E27FC236}">
                    <a16:creationId xmlns:a16="http://schemas.microsoft.com/office/drawing/2014/main" id="{CE95D280-C813-493B-B2BA-FDCD336903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>
                <a:extLst>
                  <a:ext uri="{FF2B5EF4-FFF2-40B4-BE49-F238E27FC236}">
                    <a16:creationId xmlns:a16="http://schemas.microsoft.com/office/drawing/2014/main" id="{C46B9362-DA6E-47DE-B221-E360699B5F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B915C9FE-55B7-40A1-8A3D-D2D00CC926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D876AFD5-D017-4980-A830-4CE57CAB6C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>
                <a:extLst>
                  <a:ext uri="{FF2B5EF4-FFF2-40B4-BE49-F238E27FC236}">
                    <a16:creationId xmlns:a16="http://schemas.microsoft.com/office/drawing/2014/main" id="{E34DA9DB-A24F-4875-9072-D829852020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05864CBF-D171-4EF7-A939-ED5F815ED5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8C5F822E-86C6-4C08-BD06-4A3A4CA3CE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49E01225-960F-4909-BFFA-73879300A4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02CB3167-7015-4809-93F2-E9FCAA667D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CFE5467E-6D8B-45B9-8E1D-4D0F0F0E86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DA11182B-AEB4-48D3-A4DA-18307C978E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2B5CBB94-61DB-4FF4-801F-C92005A26A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66DE568A-4034-430A-BF99-BF617401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ABDD4482-0795-4E41-A600-416B4D6EBE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AEFBCD14-E70A-41F1-A2F9-9CAA09B7C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CE30A8BA-AE07-4C18-8947-59D38B1EFB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578FE516-7AA4-4EAC-966C-C5479E6E77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>
                <a:extLst>
                  <a:ext uri="{FF2B5EF4-FFF2-40B4-BE49-F238E27FC236}">
                    <a16:creationId xmlns:a16="http://schemas.microsoft.com/office/drawing/2014/main" id="{5256A4D4-C925-403C-998B-7BF451428D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>
                <a:extLst>
                  <a:ext uri="{FF2B5EF4-FFF2-40B4-BE49-F238E27FC236}">
                    <a16:creationId xmlns:a16="http://schemas.microsoft.com/office/drawing/2014/main" id="{7C9D7375-4A9E-4E36-BCF4-F74A7DE1B8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FBBDC798-379A-468E-8954-A5B4A73101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ECF1F2AF-2246-4FD3-8340-6C699322C9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1B7D4F51-27AB-435C-BC42-C245D3BC75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66DAABE5-19F8-49F4-A1B5-C0EBFD07FC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>
                <a:extLst>
                  <a:ext uri="{FF2B5EF4-FFF2-40B4-BE49-F238E27FC236}">
                    <a16:creationId xmlns:a16="http://schemas.microsoft.com/office/drawing/2014/main" id="{6088AC2A-8336-442F-916E-00BAA7DADD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80C7CA58-BCFB-4F84-A1B0-0AEEF38E2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B168BF79-A267-4A52-B230-63CF7D33D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35BA331A-5F37-45F4-8886-5C49CC602A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>
                <a:extLst>
                  <a:ext uri="{FF2B5EF4-FFF2-40B4-BE49-F238E27FC236}">
                    <a16:creationId xmlns:a16="http://schemas.microsoft.com/office/drawing/2014/main" id="{52E2FA8B-5563-4B00-A7CC-02DDA733D9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1432D7BB-E427-4A7F-A419-215CAE8BFC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D8369ACB-FF06-469A-A424-5CD5801531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9313C7E9-AD5C-4F20-AC25-775DB5BD10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846DD616-D16B-4EB9-9935-B71CF55C15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4D5FC16E-6379-471E-B0D1-B7AB8BC0A5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2D3C57F7-6D46-48F6-BD6D-D8DDFBD9F5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9683A8BB-0252-4BAA-9600-CF795D343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11A15203-AE20-408F-B109-C316FD971E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>
                <a:extLst>
                  <a:ext uri="{FF2B5EF4-FFF2-40B4-BE49-F238E27FC236}">
                    <a16:creationId xmlns:a16="http://schemas.microsoft.com/office/drawing/2014/main" id="{CA08E255-D2C4-4B87-AAB1-4E72C10687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>
                <a:extLst>
                  <a:ext uri="{FF2B5EF4-FFF2-40B4-BE49-F238E27FC236}">
                    <a16:creationId xmlns:a16="http://schemas.microsoft.com/office/drawing/2014/main" id="{847F2D02-6499-438A-8B31-DC33471181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5D036986-1280-480E-B893-6EC41B6B5D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>
                <a:extLst>
                  <a:ext uri="{FF2B5EF4-FFF2-40B4-BE49-F238E27FC236}">
                    <a16:creationId xmlns:a16="http://schemas.microsoft.com/office/drawing/2014/main" id="{6F6AA288-3F48-44D5-B5FA-A828DDFC12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86AE57D3-B716-41FA-A789-16020A7E8F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>
                <a:extLst>
                  <a:ext uri="{FF2B5EF4-FFF2-40B4-BE49-F238E27FC236}">
                    <a16:creationId xmlns:a16="http://schemas.microsoft.com/office/drawing/2014/main" id="{72DECEB6-93DC-4F16-9CAD-AD6A45DA5F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Straight Connector 481">
                <a:extLst>
                  <a:ext uri="{FF2B5EF4-FFF2-40B4-BE49-F238E27FC236}">
                    <a16:creationId xmlns:a16="http://schemas.microsoft.com/office/drawing/2014/main" id="{3FAC0DB7-F5B1-4BC0-AEA5-6F5B4625E2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>
                <a:extLst>
                  <a:ext uri="{FF2B5EF4-FFF2-40B4-BE49-F238E27FC236}">
                    <a16:creationId xmlns:a16="http://schemas.microsoft.com/office/drawing/2014/main" id="{77E2D9A2-A1C1-43FE-8A1B-7969C4FD8C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5653A129-097C-49E1-B152-CA27FB35BA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CCBA3552-DCA7-4FBA-86CA-DFD7BC38F9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1D9682C0-1D92-45C9-BCDD-BE35FA1285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BC00E6AB-1C3A-4B71-B2E7-DFBC4376E0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7210DA3C-05C4-4828-AA03-863F5A0FCA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CA72C9DF-F8E6-4DCE-BD4B-F591A454F4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Straight Connector 489">
                <a:extLst>
                  <a:ext uri="{FF2B5EF4-FFF2-40B4-BE49-F238E27FC236}">
                    <a16:creationId xmlns:a16="http://schemas.microsoft.com/office/drawing/2014/main" id="{137E0E94-36C2-41E2-8434-EB312FE15B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>
                <a:extLst>
                  <a:ext uri="{FF2B5EF4-FFF2-40B4-BE49-F238E27FC236}">
                    <a16:creationId xmlns:a16="http://schemas.microsoft.com/office/drawing/2014/main" id="{1B15CB5E-3D97-4B35-9BAE-49B6C24385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3A1F7CAA-56DE-4114-82A1-5C28366FE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E24C5CA1-E951-440E-A333-BECB3AE8BA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id="{DE60EF4F-B2ED-49AF-A8B9-2E90F36B47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4A808726-1C95-4FAA-B711-73DD577CD5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33E3A269-BE11-4C1A-BC39-AA057995F3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>
                <a:extLst>
                  <a:ext uri="{FF2B5EF4-FFF2-40B4-BE49-F238E27FC236}">
                    <a16:creationId xmlns:a16="http://schemas.microsoft.com/office/drawing/2014/main" id="{6AEFBFDC-A429-49B7-96AF-2B8BA772DF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555DC396-1A5B-4359-AA9A-B13904ED44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888DB8E2-20AE-40B5-9DC8-C65FC2BEA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A1E5262B-317D-4A90-AA63-04D1FD8413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>
                <a:extLst>
                  <a:ext uri="{FF2B5EF4-FFF2-40B4-BE49-F238E27FC236}">
                    <a16:creationId xmlns:a16="http://schemas.microsoft.com/office/drawing/2014/main" id="{407B9F7A-29E9-44CF-A7F0-D1B40F7E58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>
                <a:extLst>
                  <a:ext uri="{FF2B5EF4-FFF2-40B4-BE49-F238E27FC236}">
                    <a16:creationId xmlns:a16="http://schemas.microsoft.com/office/drawing/2014/main" id="{AE6E16EF-FF24-4777-9F69-1EF2069DE1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6ED99807-7AE7-40D4-AF24-101B657716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F45DA5AC-53D9-466B-93F7-472C065C56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10867F71-7D4D-4F48-A599-B8C411288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643280" y="-580942"/>
            <a:ext cx="4662812" cy="4052224"/>
            <a:chOff x="5281603" y="104899"/>
            <a:chExt cx="6910397" cy="6005491"/>
          </a:xfrm>
        </p:grpSpPr>
        <p:sp>
          <p:nvSpPr>
            <p:cNvPr id="507" name="Freeform 17">
              <a:extLst>
                <a:ext uri="{FF2B5EF4-FFF2-40B4-BE49-F238E27FC236}">
                  <a16:creationId xmlns:a16="http://schemas.microsoft.com/office/drawing/2014/main" id="{E45C7F2B-7353-4AE8-A7A9-D130B0FDE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8" name="Group 507">
              <a:extLst>
                <a:ext uri="{FF2B5EF4-FFF2-40B4-BE49-F238E27FC236}">
                  <a16:creationId xmlns:a16="http://schemas.microsoft.com/office/drawing/2014/main" id="{5AE956D0-86CE-4453-9023-B757BB2F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0024C8DB-DC79-4598-AB18-901AEA4654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83F12935-8796-4178-9120-6F334945CB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C9CEDB91-A060-4F79-9950-BF10EE17C5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FA3CAA27-F544-47B0-A383-8A91A94108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>
                <a:extLst>
                  <a:ext uri="{FF2B5EF4-FFF2-40B4-BE49-F238E27FC236}">
                    <a16:creationId xmlns:a16="http://schemas.microsoft.com/office/drawing/2014/main" id="{FC68CC6A-DD69-4C5B-93D6-DE43A01ED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Straight Connector 513">
                <a:extLst>
                  <a:ext uri="{FF2B5EF4-FFF2-40B4-BE49-F238E27FC236}">
                    <a16:creationId xmlns:a16="http://schemas.microsoft.com/office/drawing/2014/main" id="{CDA10AF4-EE16-4E10-886D-03530AB727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>
                <a:extLst>
                  <a:ext uri="{FF2B5EF4-FFF2-40B4-BE49-F238E27FC236}">
                    <a16:creationId xmlns:a16="http://schemas.microsoft.com/office/drawing/2014/main" id="{A74DBBEB-B720-4919-B64A-6C000E4D41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031A1DD6-C0E9-4588-BDDD-503FC9E8F2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Straight Connector 516">
                <a:extLst>
                  <a:ext uri="{FF2B5EF4-FFF2-40B4-BE49-F238E27FC236}">
                    <a16:creationId xmlns:a16="http://schemas.microsoft.com/office/drawing/2014/main" id="{1DB38E88-2738-4362-89F2-3241E717FC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>
                <a:extLst>
                  <a:ext uri="{FF2B5EF4-FFF2-40B4-BE49-F238E27FC236}">
                    <a16:creationId xmlns:a16="http://schemas.microsoft.com/office/drawing/2014/main" id="{AF5CFB4E-53E3-4384-BE15-B3429F804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>
                <a:extLst>
                  <a:ext uri="{FF2B5EF4-FFF2-40B4-BE49-F238E27FC236}">
                    <a16:creationId xmlns:a16="http://schemas.microsoft.com/office/drawing/2014/main" id="{E273E69C-2FC0-4DE3-B43F-5F1401BF0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>
                <a:extLst>
                  <a:ext uri="{FF2B5EF4-FFF2-40B4-BE49-F238E27FC236}">
                    <a16:creationId xmlns:a16="http://schemas.microsoft.com/office/drawing/2014/main" id="{C6B578CA-5BDF-41D9-9B47-836E481B2C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>
                <a:extLst>
                  <a:ext uri="{FF2B5EF4-FFF2-40B4-BE49-F238E27FC236}">
                    <a16:creationId xmlns:a16="http://schemas.microsoft.com/office/drawing/2014/main" id="{0BE06DEB-2899-471D-846F-3D4E4A06F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1D1D9267-FE7F-4403-8544-562B43D2CA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>
                <a:extLst>
                  <a:ext uri="{FF2B5EF4-FFF2-40B4-BE49-F238E27FC236}">
                    <a16:creationId xmlns:a16="http://schemas.microsoft.com/office/drawing/2014/main" id="{CDEE2C4B-945B-4008-AEBD-B22E177826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>
                <a:extLst>
                  <a:ext uri="{FF2B5EF4-FFF2-40B4-BE49-F238E27FC236}">
                    <a16:creationId xmlns:a16="http://schemas.microsoft.com/office/drawing/2014/main" id="{D7A03928-8A13-455D-88D3-A38EED6FBC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>
                <a:extLst>
                  <a:ext uri="{FF2B5EF4-FFF2-40B4-BE49-F238E27FC236}">
                    <a16:creationId xmlns:a16="http://schemas.microsoft.com/office/drawing/2014/main" id="{51724462-771E-47A2-9003-30D8D13E83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BD4F052A-C852-4260-B674-1555A6213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508AA264-1AEF-4557-A01D-E090F0861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ABF8F54D-A4FD-4FA6-8EA2-EF9553DB25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1CA5BA9F-B067-4A75-A5EC-0255ECDE1E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Straight Connector 529">
                <a:extLst>
                  <a:ext uri="{FF2B5EF4-FFF2-40B4-BE49-F238E27FC236}">
                    <a16:creationId xmlns:a16="http://schemas.microsoft.com/office/drawing/2014/main" id="{A0F2F7D1-5B89-41FF-9C7D-1A8C9D7F6C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>
                <a:extLst>
                  <a:ext uri="{FF2B5EF4-FFF2-40B4-BE49-F238E27FC236}">
                    <a16:creationId xmlns:a16="http://schemas.microsoft.com/office/drawing/2014/main" id="{0C6FF98B-9238-4329-AEA6-231A821FC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Straight Connector 531">
                <a:extLst>
                  <a:ext uri="{FF2B5EF4-FFF2-40B4-BE49-F238E27FC236}">
                    <a16:creationId xmlns:a16="http://schemas.microsoft.com/office/drawing/2014/main" id="{EE197EDE-F805-4E5B-AA0B-E7A90150A5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>
                <a:extLst>
                  <a:ext uri="{FF2B5EF4-FFF2-40B4-BE49-F238E27FC236}">
                    <a16:creationId xmlns:a16="http://schemas.microsoft.com/office/drawing/2014/main" id="{DD1586C9-BBF6-4BC0-82E7-6EC4E38665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81B6552B-1A83-456B-93FE-0E13898F60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162623E7-BCD2-4CF0-9BAD-FD3073090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30252B43-D5C8-424E-8C65-4E90CA5E4F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>
                <a:extLst>
                  <a:ext uri="{FF2B5EF4-FFF2-40B4-BE49-F238E27FC236}">
                    <a16:creationId xmlns:a16="http://schemas.microsoft.com/office/drawing/2014/main" id="{ECAF2A04-27A9-4D69-954D-20710DC9D5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834AC37E-31D7-4ED0-BBFC-B33340A97E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>
                <a:extLst>
                  <a:ext uri="{FF2B5EF4-FFF2-40B4-BE49-F238E27FC236}">
                    <a16:creationId xmlns:a16="http://schemas.microsoft.com/office/drawing/2014/main" id="{D2329847-1FC0-49B0-93E4-0D99AAA809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Straight Connector 539">
                <a:extLst>
                  <a:ext uri="{FF2B5EF4-FFF2-40B4-BE49-F238E27FC236}">
                    <a16:creationId xmlns:a16="http://schemas.microsoft.com/office/drawing/2014/main" id="{219DF56D-25E2-40B1-8DFB-4A24A85CF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Straight Connector 540">
                <a:extLst>
                  <a:ext uri="{FF2B5EF4-FFF2-40B4-BE49-F238E27FC236}">
                    <a16:creationId xmlns:a16="http://schemas.microsoft.com/office/drawing/2014/main" id="{A0C8E9C4-5E59-4FF4-8B3D-CD504ED5D1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Straight Connector 541">
                <a:extLst>
                  <a:ext uri="{FF2B5EF4-FFF2-40B4-BE49-F238E27FC236}">
                    <a16:creationId xmlns:a16="http://schemas.microsoft.com/office/drawing/2014/main" id="{4C8568FC-0D3A-4DB9-B121-1CAD142305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3" name="Straight Connector 542">
                <a:extLst>
                  <a:ext uri="{FF2B5EF4-FFF2-40B4-BE49-F238E27FC236}">
                    <a16:creationId xmlns:a16="http://schemas.microsoft.com/office/drawing/2014/main" id="{BF395DA7-8B55-42F9-9A0E-1E37DBF230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>
                <a:extLst>
                  <a:ext uri="{FF2B5EF4-FFF2-40B4-BE49-F238E27FC236}">
                    <a16:creationId xmlns:a16="http://schemas.microsoft.com/office/drawing/2014/main" id="{D0AF4514-FF4C-4F18-9F72-51F9DB7898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Straight Connector 544">
                <a:extLst>
                  <a:ext uri="{FF2B5EF4-FFF2-40B4-BE49-F238E27FC236}">
                    <a16:creationId xmlns:a16="http://schemas.microsoft.com/office/drawing/2014/main" id="{3C663C61-918B-48B8-917E-CB4F264497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Straight Connector 545">
                <a:extLst>
                  <a:ext uri="{FF2B5EF4-FFF2-40B4-BE49-F238E27FC236}">
                    <a16:creationId xmlns:a16="http://schemas.microsoft.com/office/drawing/2014/main" id="{7CCB217E-B116-49C9-AC9B-D5637E6026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Straight Connector 546">
                <a:extLst>
                  <a:ext uri="{FF2B5EF4-FFF2-40B4-BE49-F238E27FC236}">
                    <a16:creationId xmlns:a16="http://schemas.microsoft.com/office/drawing/2014/main" id="{70420B54-6BEC-4702-9D48-0CEE1C3F3F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>
                <a:extLst>
                  <a:ext uri="{FF2B5EF4-FFF2-40B4-BE49-F238E27FC236}">
                    <a16:creationId xmlns:a16="http://schemas.microsoft.com/office/drawing/2014/main" id="{EDEEB16D-53F8-44DE-AFCB-447062CD37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Straight Connector 548">
                <a:extLst>
                  <a:ext uri="{FF2B5EF4-FFF2-40B4-BE49-F238E27FC236}">
                    <a16:creationId xmlns:a16="http://schemas.microsoft.com/office/drawing/2014/main" id="{A3B4D0A9-1B79-4853-9DAE-ECCE14CCEF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>
                <a:extLst>
                  <a:ext uri="{FF2B5EF4-FFF2-40B4-BE49-F238E27FC236}">
                    <a16:creationId xmlns:a16="http://schemas.microsoft.com/office/drawing/2014/main" id="{2E5CFB52-BC6F-4014-AB1E-16D407137E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>
                <a:extLst>
                  <a:ext uri="{FF2B5EF4-FFF2-40B4-BE49-F238E27FC236}">
                    <a16:creationId xmlns:a16="http://schemas.microsoft.com/office/drawing/2014/main" id="{08A396A0-34A5-4C72-B155-AF05D99A1A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>
                <a:extLst>
                  <a:ext uri="{FF2B5EF4-FFF2-40B4-BE49-F238E27FC236}">
                    <a16:creationId xmlns:a16="http://schemas.microsoft.com/office/drawing/2014/main" id="{800DECA1-A471-4578-ACB0-356FFB3263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>
                <a:extLst>
                  <a:ext uri="{FF2B5EF4-FFF2-40B4-BE49-F238E27FC236}">
                    <a16:creationId xmlns:a16="http://schemas.microsoft.com/office/drawing/2014/main" id="{F61E0C77-56AE-46F6-980D-CC30EC571E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>
                <a:extLst>
                  <a:ext uri="{FF2B5EF4-FFF2-40B4-BE49-F238E27FC236}">
                    <a16:creationId xmlns:a16="http://schemas.microsoft.com/office/drawing/2014/main" id="{CDC0C0BE-412D-4D20-98F3-DBC17292CC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>
                <a:extLst>
                  <a:ext uri="{FF2B5EF4-FFF2-40B4-BE49-F238E27FC236}">
                    <a16:creationId xmlns:a16="http://schemas.microsoft.com/office/drawing/2014/main" id="{85639259-AED8-4B17-8BE3-C987E7248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>
                <a:extLst>
                  <a:ext uri="{FF2B5EF4-FFF2-40B4-BE49-F238E27FC236}">
                    <a16:creationId xmlns:a16="http://schemas.microsoft.com/office/drawing/2014/main" id="{8E5496DC-2728-4E01-81CE-6CB311654B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Connector 556">
                <a:extLst>
                  <a:ext uri="{FF2B5EF4-FFF2-40B4-BE49-F238E27FC236}">
                    <a16:creationId xmlns:a16="http://schemas.microsoft.com/office/drawing/2014/main" id="{52040442-B585-4E2C-BC5F-00788E7088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>
                <a:extLst>
                  <a:ext uri="{FF2B5EF4-FFF2-40B4-BE49-F238E27FC236}">
                    <a16:creationId xmlns:a16="http://schemas.microsoft.com/office/drawing/2014/main" id="{6C11E6B2-3D5E-4A79-90C6-E47E459D02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Straight Connector 558">
                <a:extLst>
                  <a:ext uri="{FF2B5EF4-FFF2-40B4-BE49-F238E27FC236}">
                    <a16:creationId xmlns:a16="http://schemas.microsoft.com/office/drawing/2014/main" id="{6E7BF087-7DF0-45EB-917F-C33F860F5A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>
                <a:extLst>
                  <a:ext uri="{FF2B5EF4-FFF2-40B4-BE49-F238E27FC236}">
                    <a16:creationId xmlns:a16="http://schemas.microsoft.com/office/drawing/2014/main" id="{9AF8DDB6-6641-4B5C-90BA-A9AE0C42B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Connector 560">
                <a:extLst>
                  <a:ext uri="{FF2B5EF4-FFF2-40B4-BE49-F238E27FC236}">
                    <a16:creationId xmlns:a16="http://schemas.microsoft.com/office/drawing/2014/main" id="{91854F72-202F-4A7A-BAAB-1E33412B1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Straight Connector 561">
                <a:extLst>
                  <a:ext uri="{FF2B5EF4-FFF2-40B4-BE49-F238E27FC236}">
                    <a16:creationId xmlns:a16="http://schemas.microsoft.com/office/drawing/2014/main" id="{C3F2F00A-5BEA-42A1-BCB0-48AA8F0A1C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Straight Connector 562">
                <a:extLst>
                  <a:ext uri="{FF2B5EF4-FFF2-40B4-BE49-F238E27FC236}">
                    <a16:creationId xmlns:a16="http://schemas.microsoft.com/office/drawing/2014/main" id="{C8E8A7B6-8AAB-480C-BC6E-0211F8B3D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Straight Connector 563">
                <a:extLst>
                  <a:ext uri="{FF2B5EF4-FFF2-40B4-BE49-F238E27FC236}">
                    <a16:creationId xmlns:a16="http://schemas.microsoft.com/office/drawing/2014/main" id="{EF815E31-5F85-4EBE-A9AE-6A65A00C1C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Straight Connector 564">
                <a:extLst>
                  <a:ext uri="{FF2B5EF4-FFF2-40B4-BE49-F238E27FC236}">
                    <a16:creationId xmlns:a16="http://schemas.microsoft.com/office/drawing/2014/main" id="{8A3B912B-DE0E-40D6-9BE7-2855074C28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>
                <a:extLst>
                  <a:ext uri="{FF2B5EF4-FFF2-40B4-BE49-F238E27FC236}">
                    <a16:creationId xmlns:a16="http://schemas.microsoft.com/office/drawing/2014/main" id="{A3076AB2-436B-4EAF-ADB4-61D227F650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>
                <a:extLst>
                  <a:ext uri="{FF2B5EF4-FFF2-40B4-BE49-F238E27FC236}">
                    <a16:creationId xmlns:a16="http://schemas.microsoft.com/office/drawing/2014/main" id="{9FD84275-6831-4C38-816B-5F8D8A0BF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>
                <a:extLst>
                  <a:ext uri="{FF2B5EF4-FFF2-40B4-BE49-F238E27FC236}">
                    <a16:creationId xmlns:a16="http://schemas.microsoft.com/office/drawing/2014/main" id="{6B460EB9-BB90-4A27-9618-AD65A5E289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>
                <a:extLst>
                  <a:ext uri="{FF2B5EF4-FFF2-40B4-BE49-F238E27FC236}">
                    <a16:creationId xmlns:a16="http://schemas.microsoft.com/office/drawing/2014/main" id="{9BD3DEAE-DFF0-427C-8CE9-DEFE6950CC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>
                <a:extLst>
                  <a:ext uri="{FF2B5EF4-FFF2-40B4-BE49-F238E27FC236}">
                    <a16:creationId xmlns:a16="http://schemas.microsoft.com/office/drawing/2014/main" id="{757A96AC-3B5E-468A-BA3C-ED88B89DFF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>
                <a:extLst>
                  <a:ext uri="{FF2B5EF4-FFF2-40B4-BE49-F238E27FC236}">
                    <a16:creationId xmlns:a16="http://schemas.microsoft.com/office/drawing/2014/main" id="{AC1EA3C2-A5CE-4B2B-AEDA-79634701B8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>
                <a:extLst>
                  <a:ext uri="{FF2B5EF4-FFF2-40B4-BE49-F238E27FC236}">
                    <a16:creationId xmlns:a16="http://schemas.microsoft.com/office/drawing/2014/main" id="{E3044BF9-9757-4FCD-86F5-EB7C8F3245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>
                <a:extLst>
                  <a:ext uri="{FF2B5EF4-FFF2-40B4-BE49-F238E27FC236}">
                    <a16:creationId xmlns:a16="http://schemas.microsoft.com/office/drawing/2014/main" id="{C14B75C3-D3F3-4097-8CCA-D5261FEEB8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Connector 573">
                <a:extLst>
                  <a:ext uri="{FF2B5EF4-FFF2-40B4-BE49-F238E27FC236}">
                    <a16:creationId xmlns:a16="http://schemas.microsoft.com/office/drawing/2014/main" id="{9C69330D-9028-484B-A6B5-67E8F344E5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Straight Connector 574">
                <a:extLst>
                  <a:ext uri="{FF2B5EF4-FFF2-40B4-BE49-F238E27FC236}">
                    <a16:creationId xmlns:a16="http://schemas.microsoft.com/office/drawing/2014/main" id="{4EA3D739-A437-467F-BC63-A2830B2A0E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>
                <a:extLst>
                  <a:ext uri="{FF2B5EF4-FFF2-40B4-BE49-F238E27FC236}">
                    <a16:creationId xmlns:a16="http://schemas.microsoft.com/office/drawing/2014/main" id="{B6073CE9-933B-4DF4-B36B-012CF61027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>
                <a:extLst>
                  <a:ext uri="{FF2B5EF4-FFF2-40B4-BE49-F238E27FC236}">
                    <a16:creationId xmlns:a16="http://schemas.microsoft.com/office/drawing/2014/main" id="{BECD13D6-FC7E-4CAC-8CF3-8DA4188A3D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>
                <a:extLst>
                  <a:ext uri="{FF2B5EF4-FFF2-40B4-BE49-F238E27FC236}">
                    <a16:creationId xmlns:a16="http://schemas.microsoft.com/office/drawing/2014/main" id="{5DBF9476-F569-4AA0-9BCC-24FA39003B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>
                <a:extLst>
                  <a:ext uri="{FF2B5EF4-FFF2-40B4-BE49-F238E27FC236}">
                    <a16:creationId xmlns:a16="http://schemas.microsoft.com/office/drawing/2014/main" id="{A36F3C8D-61F3-40E7-8A19-D89581E38A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>
                <a:extLst>
                  <a:ext uri="{FF2B5EF4-FFF2-40B4-BE49-F238E27FC236}">
                    <a16:creationId xmlns:a16="http://schemas.microsoft.com/office/drawing/2014/main" id="{BC3BEB67-BD67-4574-ACDB-D8D13BE720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>
                <a:extLst>
                  <a:ext uri="{FF2B5EF4-FFF2-40B4-BE49-F238E27FC236}">
                    <a16:creationId xmlns:a16="http://schemas.microsoft.com/office/drawing/2014/main" id="{1860D9CD-7D86-4D73-9ACB-31C4AEC327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>
                <a:extLst>
                  <a:ext uri="{FF2B5EF4-FFF2-40B4-BE49-F238E27FC236}">
                    <a16:creationId xmlns:a16="http://schemas.microsoft.com/office/drawing/2014/main" id="{C6CEE46B-FBA2-4993-9969-B77F30BE17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>
                <a:extLst>
                  <a:ext uri="{FF2B5EF4-FFF2-40B4-BE49-F238E27FC236}">
                    <a16:creationId xmlns:a16="http://schemas.microsoft.com/office/drawing/2014/main" id="{ECB3B547-94F3-43C6-9102-DC9BCEAB9A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>
                <a:extLst>
                  <a:ext uri="{FF2B5EF4-FFF2-40B4-BE49-F238E27FC236}">
                    <a16:creationId xmlns:a16="http://schemas.microsoft.com/office/drawing/2014/main" id="{D94957A1-931A-403C-8628-62300C83D4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>
                <a:extLst>
                  <a:ext uri="{FF2B5EF4-FFF2-40B4-BE49-F238E27FC236}">
                    <a16:creationId xmlns:a16="http://schemas.microsoft.com/office/drawing/2014/main" id="{51867208-AC10-40A2-AFF0-514B992C9F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>
                <a:extLst>
                  <a:ext uri="{FF2B5EF4-FFF2-40B4-BE49-F238E27FC236}">
                    <a16:creationId xmlns:a16="http://schemas.microsoft.com/office/drawing/2014/main" id="{C9A5199B-01D8-477E-BF3C-3F8CD8831C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65D4A8EC-E685-4985-B867-1835A747F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45" r="2751" b="-4"/>
          <a:stretch/>
        </p:blipFill>
        <p:spPr>
          <a:xfrm>
            <a:off x="5675741" y="485876"/>
            <a:ext cx="1955786" cy="1955787"/>
          </a:xfrm>
          <a:custGeom>
            <a:avLst/>
            <a:gdLst>
              <a:gd name="connsiteX0" fmla="*/ 1425981 w 2851962"/>
              <a:gd name="connsiteY0" fmla="*/ 0 h 2851962"/>
              <a:gd name="connsiteX1" fmla="*/ 2851962 w 2851962"/>
              <a:gd name="connsiteY1" fmla="*/ 1425981 h 2851962"/>
              <a:gd name="connsiteX2" fmla="*/ 1425981 w 2851962"/>
              <a:gd name="connsiteY2" fmla="*/ 2851962 h 2851962"/>
              <a:gd name="connsiteX3" fmla="*/ 0 w 2851962"/>
              <a:gd name="connsiteY3" fmla="*/ 1425981 h 2851962"/>
              <a:gd name="connsiteX4" fmla="*/ 1425981 w 2851962"/>
              <a:gd name="connsiteY4" fmla="*/ 0 h 285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E15E59B-35DB-45D4-8EF2-3A5AEECF4B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28" r="10571" b="-1"/>
          <a:stretch/>
        </p:blipFill>
        <p:spPr>
          <a:xfrm>
            <a:off x="5998438" y="2732176"/>
            <a:ext cx="2902538" cy="2902537"/>
          </a:xfrm>
          <a:custGeom>
            <a:avLst/>
            <a:gdLst>
              <a:gd name="connsiteX0" fmla="*/ 1425981 w 2851962"/>
              <a:gd name="connsiteY0" fmla="*/ 0 h 2851962"/>
              <a:gd name="connsiteX1" fmla="*/ 2851962 w 2851962"/>
              <a:gd name="connsiteY1" fmla="*/ 1425981 h 2851962"/>
              <a:gd name="connsiteX2" fmla="*/ 1425981 w 2851962"/>
              <a:gd name="connsiteY2" fmla="*/ 2851962 h 2851962"/>
              <a:gd name="connsiteX3" fmla="*/ 0 w 2851962"/>
              <a:gd name="connsiteY3" fmla="*/ 1425981 h 2851962"/>
              <a:gd name="connsiteX4" fmla="*/ 1425981 w 2851962"/>
              <a:gd name="connsiteY4" fmla="*/ 0 h 285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21091B7-A6D4-41FE-A078-BDF9899FC1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052"/>
          <a:stretch/>
        </p:blipFill>
        <p:spPr>
          <a:xfrm>
            <a:off x="8267683" y="2490"/>
            <a:ext cx="3920658" cy="3269097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9F26FAF-353F-41AE-872E-69F9655598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35" r="4" b="4"/>
          <a:stretch/>
        </p:blipFill>
        <p:spPr>
          <a:xfrm>
            <a:off x="8888133" y="4144246"/>
            <a:ext cx="3302966" cy="2717299"/>
          </a:xfrm>
          <a:custGeom>
            <a:avLst/>
            <a:gdLst>
              <a:gd name="connsiteX0" fmla="*/ 1663658 w 3039855"/>
              <a:gd name="connsiteY0" fmla="*/ 0 h 2500842"/>
              <a:gd name="connsiteX1" fmla="*/ 2947417 w 3039855"/>
              <a:gd name="connsiteY1" fmla="*/ 605417 h 2500842"/>
              <a:gd name="connsiteX2" fmla="*/ 3039855 w 3039855"/>
              <a:gd name="connsiteY2" fmla="*/ 729032 h 2500842"/>
              <a:gd name="connsiteX3" fmla="*/ 3039855 w 3039855"/>
              <a:gd name="connsiteY3" fmla="*/ 2500842 h 2500842"/>
              <a:gd name="connsiteX4" fmla="*/ 226952 w 3039855"/>
              <a:gd name="connsiteY4" fmla="*/ 2500842 h 2500842"/>
              <a:gd name="connsiteX5" fmla="*/ 155401 w 3039855"/>
              <a:gd name="connsiteY5" fmla="*/ 2366679 h 2500842"/>
              <a:gd name="connsiteX6" fmla="*/ 0 w 3039855"/>
              <a:gd name="connsiteY6" fmla="*/ 1663658 h 2500842"/>
              <a:gd name="connsiteX7" fmla="*/ 1663658 w 3039855"/>
              <a:gd name="connsiteY7" fmla="*/ 0 h 25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8948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D0E559-5281-4CF3-9972-22FAAE514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6143423" cy="1456267"/>
          </a:xfrm>
        </p:spPr>
        <p:txBody>
          <a:bodyPr>
            <a:normAutofit/>
          </a:bodyPr>
          <a:lstStyle/>
          <a:p>
            <a:r>
              <a:rPr lang="cs-CZ"/>
              <a:t>Pátek- 27.9 2019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001D07-9BCF-4CF9-9F0E-9788E41F9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6143423" cy="3649133"/>
          </a:xfrm>
        </p:spPr>
        <p:txBody>
          <a:bodyPr>
            <a:normAutofit/>
          </a:bodyPr>
          <a:lstStyle/>
          <a:p>
            <a:r>
              <a:rPr lang="cs-CZ" sz="2800" dirty="0"/>
              <a:t>Varšava </a:t>
            </a:r>
          </a:p>
          <a:p>
            <a:endParaRPr lang="cs-CZ" sz="2800" dirty="0"/>
          </a:p>
          <a:p>
            <a:r>
              <a:rPr lang="cs-CZ" sz="2800" dirty="0"/>
              <a:t>Cesta domů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BF94BF-9D1B-4CF9-B7E7-B5F97699AE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5" r="7174" b="4"/>
          <a:stretch/>
        </p:blipFill>
        <p:spPr>
          <a:xfrm>
            <a:off x="8888133" y="4144246"/>
            <a:ext cx="3302966" cy="2717299"/>
          </a:xfrm>
          <a:custGeom>
            <a:avLst/>
            <a:gdLst>
              <a:gd name="connsiteX0" fmla="*/ 1663658 w 3039855"/>
              <a:gd name="connsiteY0" fmla="*/ 0 h 2500842"/>
              <a:gd name="connsiteX1" fmla="*/ 2947417 w 3039855"/>
              <a:gd name="connsiteY1" fmla="*/ 605417 h 2500842"/>
              <a:gd name="connsiteX2" fmla="*/ 3039855 w 3039855"/>
              <a:gd name="connsiteY2" fmla="*/ 729032 h 2500842"/>
              <a:gd name="connsiteX3" fmla="*/ 3039855 w 3039855"/>
              <a:gd name="connsiteY3" fmla="*/ 2500842 h 2500842"/>
              <a:gd name="connsiteX4" fmla="*/ 226952 w 3039855"/>
              <a:gd name="connsiteY4" fmla="*/ 2500842 h 2500842"/>
              <a:gd name="connsiteX5" fmla="*/ 155401 w 3039855"/>
              <a:gd name="connsiteY5" fmla="*/ 2366679 h 2500842"/>
              <a:gd name="connsiteX6" fmla="*/ 0 w 3039855"/>
              <a:gd name="connsiteY6" fmla="*/ 1663658 h 2500842"/>
              <a:gd name="connsiteX7" fmla="*/ 1663658 w 3039855"/>
              <a:gd name="connsiteY7" fmla="*/ 0 h 25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C07AEC9-9EAB-4BFE-9E8B-0A88819AF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2" name="Freeform 98">
              <a:extLst>
                <a:ext uri="{FF2B5EF4-FFF2-40B4-BE49-F238E27FC236}">
                  <a16:creationId xmlns:a16="http://schemas.microsoft.com/office/drawing/2014/main" id="{F1282140-09D2-4C25-B13E-800140960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1DDE92A-A4E7-4CE8-AE27-5F761E304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320B63E-D7BD-43AC-84C5-440D2577B5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1857C07-B4DF-4B6F-B782-859264D7D8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EF0D51B-B72F-4918-AAB1-A6BE4B82A7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E229AF8-7F20-4524-8FA2-E3E29BF211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C87E978-EC26-4EA5-9DFE-B84C4C2B9C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4115A8A-0175-495F-B7DA-C59F0D5991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7B44B3D-D148-4FD7-B8CD-5FF3155CFB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53928E8-F407-44BF-9A91-041E649AFC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61F5A62-82DB-4B66-BD14-C92BCF8D32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CBCB962-7F30-4DBF-AB1F-C53DEACDC0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8497F5B-65FB-4EE8-9FCF-FE0D49F3A1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8C46E6C-774F-4C36-927A-BAA7DEB7D2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531B587-919E-433D-B327-DB808F716C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DCE57BD-EC34-4A76-B287-D23AC5FD4F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9E7C9C6-C39D-4EB5-8AA8-2023FB7EE8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3B78F45-3048-4595-8C48-D646E25E4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8DD4AD3-998F-4837-A5CA-F02017A63F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90882A5-BB39-4E31-BAF5-97EF47ED89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6EC88EF-0939-4A86-A45F-BC8C2B26F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49DD588-37E7-4B23-9ED6-F131F03B8A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4460794-AF86-4574-B424-D631823D3C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6690C8A-042E-433D-B253-6F06AA6952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4C5E5A5-DA67-4881-88C8-D75582BE11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2E2B0F9-55EA-4641-9CE3-FCC5190432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34F27AA-CF8E-4932-9EC9-F14A918B94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F8E811C-1786-4DEB-9E69-6DE9F58A3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F973AE6-1228-44C3-9539-A52C9B1D12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0D667F6-8D7D-428B-BF6F-A63BF5FBC1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1493161-972F-4035-82D4-1CCC8A40A7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BF5D3FF-5D5D-4416-B40B-11E70DC71B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49344B8-784E-418E-A715-E46BE55B6C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6C1159D-CDB4-473C-A602-4C61F648B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7CEEC98-B022-4C88-9E3C-5423114E92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0E777FD-A0D8-4ADD-9C76-2B0407F721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6F04DA7-9CD2-4BC0-8DBE-3846A4A3CF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9780951-740D-4EF7-AA1A-49B2914417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E9967E5-6E93-471F-A0CC-A672AE17FA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A1BCC38-1F57-4C90-B954-4B53F1E5C5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5CF7B5C-1BEC-4D5D-8B95-8633ECF432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ED04EA6-5508-427D-8D22-81C59266A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B9004AD-3371-4FFC-A5A4-BE80CB57BE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0782535D-5285-44E5-B0C5-FC0BDC8E0F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6EC38B95-A7C9-403B-9F93-74C1A18BEC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210C6357-BE69-4A3B-87BA-0181125931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C41DA3D-A7F6-4FB5-9A14-9E93E449A7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AD8DEF88-B68B-4C40-8729-91C1626B95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C9971C2-04A2-4FD6-98D0-B7073996A3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62C046FF-0BD4-41DD-94DF-29CEE8F889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CEE25D21-6A38-45D8-B01C-E31EF664E5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622EE14-7B3C-448B-A043-BC43658EC2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BEE20CD-3E74-4C3F-AA60-C563417D21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BC4BDE27-36BB-412B-BC30-B29F24D466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21127E0-675A-4618-9A07-FE8C1E6268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2AAA0CF5-A5AD-4480-A771-6DC7CEFAE7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9445CFB-F018-4FD9-9326-F900B781B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B273038-DE20-491F-9939-BC0CD44053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A0D9CBA9-FF19-4776-AC11-BAE91D68E3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C3644A66-F98B-47AA-8254-41D0259C37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5A71F829-705B-4DEF-8017-30AA98B2F9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9ADB28A1-8EE2-4ACB-BD6A-613AE6B667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5B03F8C3-1989-4AF2-8B5A-E4F826CDC0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48911BCB-1DB5-47AB-81D0-8ECC55AD4A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C953592-A4AB-4B66-B56C-E7E55375F0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E06B32BB-10C9-47F7-942B-E68D388ACF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A419952-02EB-45AF-844C-84FD5B3DEF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65667A9-017B-4F63-B4C5-D34CE478FE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7C992FC9-E7E7-428D-B82E-439AAF7C53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608CED2-F16E-48F3-A14B-21D5E39FC3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3D76777-7C4B-42B4-AED8-A5539FB167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1F42983A-E263-4138-BF3C-3BAC377B09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BB7E20FA-2DE7-4277-87F8-1D82DB6406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A715BAF-7C88-4BB5-B7AC-268F56E0D5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819D3BD0-A78B-47B1-A75E-F52EF605DE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0FF948B3-F575-4AC3-B5CB-61DD5FA763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87C7265-9EC1-44BF-8C52-3AA87BD09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04A47CC-202F-4AA2-AB3E-C54FE35A8B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92FC81F2-9316-46C1-A8D8-7DDA27F8A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CBD9A078-5764-467B-9FC0-DFC64F676F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7B2EBE5-458B-4D53-9B88-ED83CFF1A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id="{4F3107B1-873C-4EFA-808F-2BA7686C8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C36E72E-D186-4E07-B0AC-CA9B880F95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820267E3-AB30-4642-A034-71F86FCF6E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FD2D1EF-CFA4-4FBC-A160-9A6E66140D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C7EB9FF9-E1B5-435B-B204-2EB6EA1921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78BE4B63-95E8-4E3A-9039-4A6567F85A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71004DE9-B326-4AE0-A43A-06D38E085A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54894533-9533-42BB-B981-ECBC8136C7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D0B2DBFC-7360-4F73-A8A3-FC6651233B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AAF954A4-4509-4E0B-8A7E-C5ED65BA9D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30DE8D61-F7C6-4611-9655-0556F2E8C1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9AB6CBE5-E043-42BB-AFB8-4A4894C4B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2FEDDC7F-06BE-4638-AF08-9173232944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DACCD129-C3C4-4157-BEDE-7611E829EC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F817751-8ED5-487E-9976-216EEE1311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87B65EB-E838-4CF7-9F73-5B117BA2F8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C7218803-BDF0-4296-BD4D-2F6D341C57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C64C08D4-4A3C-4644-9A6B-A3E44F8C49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448942A-BFE6-4A74-8AC2-D0A3D09D8E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5FE588F5-37CB-4EDE-90D5-20DE068E86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3E34BBD7-4CCF-4691-952A-C2E662DF8B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457B31F6-4799-4A8D-A7D8-261DCAE1C4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00424E31-1D0B-4E13-9D73-4DC0DB7B83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A4379BE6-2A1F-4CF3-971D-B23BF4AF86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EB3993A-1002-4C8D-8F50-CAEF0F1835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01D2DBC3-0B30-4312-91E1-6FA2C18705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696B6005-D67A-4006-844E-C561284F79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F119E0F-FB34-440B-8C52-AC64584F0E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2C8E579E-53EA-4DAB-BB89-49243AE85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5D603BD5-619E-44A4-BA18-61B4501FC2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743652E-C89F-4433-A122-83CA187F97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3F45C8D9-C3D7-4DE6-A151-4FC02FD565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88F4DE1F-74D6-4B7E-A864-A7354F287F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B8EBD3EA-DB69-4954-88BD-1218B340EB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20F8B685-F78E-4261-B345-F5E4238CA9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4F587EF1-D784-4D0C-85F1-84D9896205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EAFC9F26-DE9C-44ED-BFDA-B53D4373F5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C5C5B20-2957-4913-974F-6C643B14AC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4FF2B521-7E20-4B95-8B57-723DDEA0DF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B099D084-404A-48EA-8AA4-3DE23D0A7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BFBCBDE4-1CF7-47CF-A3AC-40A225657D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BB04CE69-D714-4B45-AA45-C18988347B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FACDC249-F5DC-498A-B86E-B98736F391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66F9CACB-3D25-4CD3-BACC-6CAF8C9237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CE0A759E-B512-4C6B-A2AC-CB59E1068F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8FDDBB3-375D-438E-AB85-DEE34D6B46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6571AE7B-9324-4652-BA2F-50550D60ED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AD8EC0F0-66AE-4542-B774-FE12EDC164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9FE28852-1AE5-4C7D-8A5A-FE72DA532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504E5358-618D-4DE9-85BF-84AFB4BEB1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1286D725-FCF5-44D0-B5FF-4001A5A31C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9BD6607D-EE36-4270-BE75-B5D58808B7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47CB98F5-FB6F-4EA1-BE45-73A75DFC96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6C48DEF1-B84B-4C6B-BC15-5C9CF3DAAF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1A1657A-7197-4559-8DAD-640280FF93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F30DEEEE-6BC2-4F12-AC26-EA02BB27FA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F70A519-7171-4594-B492-974B23F18F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390583A9-FCC7-474E-B10D-8F6DD7B74D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A04E1E01-2468-4ED6-932B-DFE74F1803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45DE2855-EBF3-46B5-B5AB-37F33DAECD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AAB63BD3-DF06-4DC8-8B81-A4A093073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CA8FEC80-A785-4B83-A1F5-AA524E2D4F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E56E08B4-7863-4447-ADE5-AAC63C8EBD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A48D39C2-1010-4240-9865-B0EBD7E040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3FD354F-81D1-4345-8C40-E58D5C27B6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5A343148-BCCD-4618-8B23-EB728235BA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732D1A89-C062-4D40-A079-980BAD5912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1319DEE0-4918-468D-8B5A-A4759D5C8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5BB6155A-8B2E-4CCD-B852-26927EF9EA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357B2E68-E4C5-47DD-988F-125E7C2F80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A549DE4B-B602-48AF-AC61-05F694A347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5E8CA150-1FC4-4A4D-9DB2-1AA3A34669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EB0DDA-B2FE-427A-A2F0-9FC06C33D0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63C95539-7E29-4577-ACE2-8642D81C72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2FF50C42-6433-4328-B5CA-389C28317E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4A59028-6EE1-4E53-959E-067DF80BE7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2C184BDD-4E87-4C6F-9249-7CA2121B72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60AE336B-F4C5-44E8-8E78-382683C04A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CDF74550-C0B6-4EDE-81AF-ABAE0AD23B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CC7509FB-3C93-4ADB-B6BF-06A5025F2A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Obrázek 3">
            <a:extLst>
              <a:ext uri="{FF2B5EF4-FFF2-40B4-BE49-F238E27FC236}">
                <a16:creationId xmlns:a16="http://schemas.microsoft.com/office/drawing/2014/main" id="{E7B90D2A-F426-48EC-AF03-62B9F44802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067" r="-2" b="3813"/>
          <a:stretch/>
        </p:blipFill>
        <p:spPr>
          <a:xfrm>
            <a:off x="8055588" y="-3863"/>
            <a:ext cx="4132754" cy="3445946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4560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972E404C-DEDB-4213-BD7A-F537062AA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342" y="4057381"/>
            <a:ext cx="3725125" cy="27938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2A824D8-5E5E-4140-9754-C39818234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1239"/>
            <a:ext cx="2459990" cy="327998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04D5DA0-CBA6-41B8-9B8C-9AF46A02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095749" cy="523875"/>
          </a:xfrm>
        </p:spPr>
        <p:txBody>
          <a:bodyPr>
            <a:normAutofit fontScale="90000"/>
          </a:bodyPr>
          <a:lstStyle/>
          <a:p>
            <a:r>
              <a:rPr lang="cs-CZ" dirty="0"/>
              <a:t>Bonusové fotky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873916BC-7EA7-41F5-8502-5C64F95CF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968165" y="4057383"/>
            <a:ext cx="2223835" cy="279384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A25F3F6-1888-4F07-A519-D4A50BD10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861" y="523875"/>
            <a:ext cx="4221401" cy="35356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E7CC836-0586-4EA3-8ABA-21DB5281E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7338" y="523874"/>
            <a:ext cx="2483811" cy="353568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6BAAA61-9C90-47D0-BF55-0749BA586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1148" y="523873"/>
            <a:ext cx="2716531" cy="353568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290027E-CCF7-4C45-92EB-8D841A2423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275" y="4057383"/>
            <a:ext cx="2082959" cy="28006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568F1BA-F8AF-44FD-84B8-D6683C2BAE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678" y="523872"/>
            <a:ext cx="2814319" cy="35335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614925A-3242-4F30-AD14-EAD2AE0D05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2782" y="4057380"/>
            <a:ext cx="2095385" cy="279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19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368A2C4-A164-4A29-A1D4-124A74B63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D1E5586-8BB5-40F6-96C3-2E87DD7CE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3D733E4-C046-4973-B1B5-B5FDE0D6D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7609" y="0"/>
            <a:ext cx="8204391" cy="2346475"/>
          </a:xfrm>
        </p:spPr>
        <p:txBody>
          <a:bodyPr>
            <a:normAutofit/>
          </a:bodyPr>
          <a:lstStyle/>
          <a:p>
            <a:pPr algn="ctr"/>
            <a:endParaRPr lang="cs-CZ" sz="60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832D40-B9E2-4CE7-9E0A-B35591EA2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45629" y="3810000"/>
            <a:ext cx="5007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6C2FBC38-9E61-428E-9F08-A069FF75F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287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">
  <a:themeElements>
    <a:clrScheme name="Nebe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Neb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69</Words>
  <Application>Microsoft Office PowerPoint</Application>
  <PresentationFormat>Širokoúhlá obrazovka</PresentationFormat>
  <Paragraphs>24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Nebe</vt:lpstr>
      <vt:lpstr>Mobilita Polsko- Supraśl </vt:lpstr>
      <vt:lpstr>Pondělí- 23.9 2019</vt:lpstr>
      <vt:lpstr>Úterý- 24.9 2019</vt:lpstr>
      <vt:lpstr>Středa- 25.9 2019 </vt:lpstr>
      <vt:lpstr>Čtvrtek - 26.9 2019</vt:lpstr>
      <vt:lpstr>Pátek- 27.9 2019 </vt:lpstr>
      <vt:lpstr>Bonusové fotky 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Mobilita Polsko- Supraśl </dc:title>
  <dc:creator>mouse776@seznam.cz</dc:creator>
  <cp:lastModifiedBy>mouse776@seznam.cz</cp:lastModifiedBy>
  <cp:revision>3</cp:revision>
  <dcterms:created xsi:type="dcterms:W3CDTF">2019-09-30T19:16:51Z</dcterms:created>
  <dcterms:modified xsi:type="dcterms:W3CDTF">2019-09-30T19:38:10Z</dcterms:modified>
</cp:coreProperties>
</file>