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u8djAm0rJcIK47z2nz5KIFsEd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f59aca18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g11f59aca18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12e64be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1112e64be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f59aca18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g11f59aca18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35dfc69f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g1135dfc69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12e64beb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g1112e64beb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6bb5bcb6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g126bb5bcb6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10627042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g1210627042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6bb5bcb6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g126bb5bcb6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f59aca1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g11f59aca1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f59aca1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11f59aca1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10627042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1210627042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08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56441" y="5076497"/>
            <a:ext cx="10289628" cy="139415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7815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8000"/>
              <a:buFont typeface="Calibri"/>
              <a:buNone/>
            </a:pPr>
            <a:r>
              <a:rPr lang="cs-CZ" sz="80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Realizované aktivity </a:t>
            </a:r>
            <a:br>
              <a:rPr lang="cs-CZ" sz="8000" b="1">
                <a:latin typeface="Calibri"/>
                <a:ea typeface="Calibri"/>
                <a:cs typeface="Calibri"/>
                <a:sym typeface="Calibri"/>
              </a:rPr>
            </a:br>
            <a:r>
              <a:rPr lang="cs-CZ" sz="8000" b="1"/>
              <a:t>duben</a:t>
            </a:r>
            <a:r>
              <a:rPr lang="cs-CZ" sz="8000" b="1"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cs-CZ" sz="8000" b="1"/>
              <a:t>2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371" y="158402"/>
            <a:ext cx="57626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3658" y="5155852"/>
            <a:ext cx="43243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3285" y="5155852"/>
            <a:ext cx="32385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f59aca18e_0_42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Přírodovědný kroužek</a:t>
            </a:r>
            <a:endParaRPr/>
          </a:p>
        </p:txBody>
      </p:sp>
      <p:sp>
        <p:nvSpPr>
          <p:cNvPr id="159" name="Google Shape;159;g11f59aca18e_0_42"/>
          <p:cNvSpPr txBox="1"/>
          <p:nvPr/>
        </p:nvSpPr>
        <p:spPr>
          <a:xfrm>
            <a:off x="290925" y="1454725"/>
            <a:ext cx="1163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2022 -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ický 									25. 4. 20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22 - chemický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11f59aca18e_0_42"/>
          <p:cNvPicPr preferRelativeResize="0"/>
          <p:nvPr/>
        </p:nvPicPr>
        <p:blipFill rotWithShape="1">
          <a:blip r:embed="rId3">
            <a:alphaModFix/>
          </a:blip>
          <a:srcRect l="6978" r="8233"/>
          <a:stretch/>
        </p:blipFill>
        <p:spPr>
          <a:xfrm>
            <a:off x="290925" y="2082675"/>
            <a:ext cx="5749627" cy="43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11f59aca18e_0_42"/>
          <p:cNvPicPr preferRelativeResize="0"/>
          <p:nvPr/>
        </p:nvPicPr>
        <p:blipFill rotWithShape="1">
          <a:blip r:embed="rId4">
            <a:alphaModFix/>
          </a:blip>
          <a:srcRect l="21371"/>
          <a:stretch/>
        </p:blipFill>
        <p:spPr>
          <a:xfrm>
            <a:off x="6289975" y="2068825"/>
            <a:ext cx="5749627" cy="435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Včelařský kroužek</a:t>
            </a:r>
            <a:endParaRPr/>
          </a:p>
        </p:txBody>
      </p:sp>
      <p:sp>
        <p:nvSpPr>
          <p:cNvPr id="167" name="Google Shape;167;p13"/>
          <p:cNvSpPr txBox="1"/>
          <p:nvPr/>
        </p:nvSpPr>
        <p:spPr>
          <a:xfrm>
            <a:off x="387925" y="1427025"/>
            <a:ext cx="1073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 											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r="8206"/>
          <a:stretch/>
        </p:blipFill>
        <p:spPr>
          <a:xfrm>
            <a:off x="152400" y="2151950"/>
            <a:ext cx="5721923" cy="451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800" y="2151950"/>
            <a:ext cx="6031800" cy="451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Kroužek odborných předmětů</a:t>
            </a:r>
            <a:endParaRPr/>
          </a:p>
        </p:txBody>
      </p:sp>
      <p:sp>
        <p:nvSpPr>
          <p:cNvPr id="175" name="Google Shape;175;p14"/>
          <p:cNvSpPr txBox="1"/>
          <p:nvPr/>
        </p:nvSpPr>
        <p:spPr>
          <a:xfrm>
            <a:off x="7599175" y="1371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1759475" y="1371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t="4897" r="3166"/>
          <a:stretch/>
        </p:blipFill>
        <p:spPr>
          <a:xfrm>
            <a:off x="124675" y="2090525"/>
            <a:ext cx="5929748" cy="44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3613" y="2090525"/>
            <a:ext cx="5794437" cy="448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p7 – Kroužek zemědělských znalostí</a:t>
            </a:r>
            <a:b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 žáky základních škol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1825100" y="151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7491650" y="151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5"/>
          <p:cNvPicPr preferRelativeResize="0"/>
          <p:nvPr/>
        </p:nvPicPr>
        <p:blipFill rotWithShape="1">
          <a:blip r:embed="rId3">
            <a:alphaModFix/>
          </a:blip>
          <a:srcRect t="6852" b="4839"/>
          <a:stretch/>
        </p:blipFill>
        <p:spPr>
          <a:xfrm>
            <a:off x="1430488" y="2036400"/>
            <a:ext cx="3789224" cy="446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 rotWithShape="1">
          <a:blip r:embed="rId4">
            <a:alphaModFix/>
          </a:blip>
          <a:srcRect b="20565"/>
          <a:stretch/>
        </p:blipFill>
        <p:spPr>
          <a:xfrm>
            <a:off x="6885525" y="2036400"/>
            <a:ext cx="4212242" cy="446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12e64bebd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p7 – Kroužek přírodních věd</a:t>
            </a:r>
            <a:b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 žáky základních škol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g1112e64bebd_0_0"/>
          <p:cNvSpPr txBox="1"/>
          <p:nvPr/>
        </p:nvSpPr>
        <p:spPr>
          <a:xfrm>
            <a:off x="1170750" y="1524025"/>
            <a:ext cx="985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											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g1112e64beb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25" y="2138125"/>
            <a:ext cx="5797228" cy="434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112e64beb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375" y="2138125"/>
            <a:ext cx="5797228" cy="434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Gramotnosti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 txBox="1">
            <a:spLocks noGrp="1"/>
          </p:cNvSpPr>
          <p:nvPr>
            <p:ph type="title"/>
          </p:nvPr>
        </p:nvSpPr>
        <p:spPr>
          <a:xfrm>
            <a:off x="688675" y="174625"/>
            <a:ext cx="10961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g1 – Kroužek literární a mediální tvorby</a:t>
            </a:r>
            <a:endParaRPr sz="4460"/>
          </a:p>
        </p:txBody>
      </p:sp>
      <p:sp>
        <p:nvSpPr>
          <p:cNvPr id="206" name="Google Shape;206;p17"/>
          <p:cNvSpPr txBox="1"/>
          <p:nvPr/>
        </p:nvSpPr>
        <p:spPr>
          <a:xfrm>
            <a:off x="997525" y="1357750"/>
            <a:ext cx="1065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 							13. 4. 2022						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00" y="1819450"/>
            <a:ext cx="4850499" cy="36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9275" y="1971850"/>
            <a:ext cx="4350326" cy="326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/>
          <p:cNvPicPr preferRelativeResize="0"/>
          <p:nvPr/>
        </p:nvPicPr>
        <p:blipFill rotWithShape="1">
          <a:blip r:embed="rId5">
            <a:alphaModFix/>
          </a:blip>
          <a:srcRect t="18354" r="12334"/>
          <a:stretch/>
        </p:blipFill>
        <p:spPr>
          <a:xfrm>
            <a:off x="3711725" y="3172675"/>
            <a:ext cx="5058202" cy="35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g1 – Matematický kroužek</a:t>
            </a:r>
            <a:endParaRPr/>
          </a:p>
        </p:txBody>
      </p:sp>
      <p:sp>
        <p:nvSpPr>
          <p:cNvPr id="215" name="Google Shape;215;p18"/>
          <p:cNvSpPr txBox="1"/>
          <p:nvPr/>
        </p:nvSpPr>
        <p:spPr>
          <a:xfrm>
            <a:off x="1080600" y="1288475"/>
            <a:ext cx="100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			 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	 			    						 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8"/>
          <p:cNvPicPr preferRelativeResize="0"/>
          <p:nvPr/>
        </p:nvPicPr>
        <p:blipFill rotWithShape="1">
          <a:blip r:embed="rId3">
            <a:alphaModFix/>
          </a:blip>
          <a:srcRect t="26937"/>
          <a:stretch/>
        </p:blipFill>
        <p:spPr>
          <a:xfrm>
            <a:off x="1704125" y="1750175"/>
            <a:ext cx="3159937" cy="47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8"/>
          <p:cNvPicPr preferRelativeResize="0"/>
          <p:nvPr/>
        </p:nvPicPr>
        <p:blipFill rotWithShape="1">
          <a:blip r:embed="rId4">
            <a:alphaModFix/>
          </a:blip>
          <a:srcRect t="21251" b="3174"/>
          <a:stretch/>
        </p:blipFill>
        <p:spPr>
          <a:xfrm>
            <a:off x="7162825" y="1750175"/>
            <a:ext cx="3054722" cy="474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1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2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English Club</a:t>
            </a:r>
            <a:endParaRPr sz="22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473213" y="2235488"/>
            <a:ext cx="1133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			                20. 4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	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6. 4. 2022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					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601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27. 4. 2022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41975"/>
            <a:ext cx="6160551" cy="346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4">
            <a:alphaModFix/>
          </a:blip>
          <a:srcRect l="7046" t="9021" r="12425" b="14979"/>
          <a:stretch/>
        </p:blipFill>
        <p:spPr>
          <a:xfrm>
            <a:off x="5472550" y="1690700"/>
            <a:ext cx="4281076" cy="23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0325" y="3788775"/>
            <a:ext cx="4867676" cy="273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f59aca18e_0_118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Pěvecký sbor									Výtvarně kreativní dílna</a:t>
            </a:r>
            <a:endParaRPr sz="20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g11f59aca18e_0_118"/>
          <p:cNvSpPr txBox="1"/>
          <p:nvPr/>
        </p:nvSpPr>
        <p:spPr>
          <a:xfrm>
            <a:off x="779950" y="1597075"/>
            <a:ext cx="519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11. 4. 2022					26. 4.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11f59aca18e_0_118"/>
          <p:cNvSpPr txBox="1"/>
          <p:nvPr/>
        </p:nvSpPr>
        <p:spPr>
          <a:xfrm>
            <a:off x="6501850" y="1597075"/>
            <a:ext cx="519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4. 4. 2022					11. 4.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g11f59aca18e_0_118"/>
          <p:cNvPicPr preferRelativeResize="0"/>
          <p:nvPr/>
        </p:nvPicPr>
        <p:blipFill rotWithShape="1">
          <a:blip r:embed="rId3">
            <a:alphaModFix/>
          </a:blip>
          <a:srcRect l="15024" t="19360" r="2786" b="19738"/>
          <a:stretch/>
        </p:blipFill>
        <p:spPr>
          <a:xfrm>
            <a:off x="96975" y="2119750"/>
            <a:ext cx="4447324" cy="24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1f59aca18e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5525" y="3606250"/>
            <a:ext cx="4142500" cy="31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1f59aca18e_0_118"/>
          <p:cNvPicPr preferRelativeResize="0"/>
          <p:nvPr/>
        </p:nvPicPr>
        <p:blipFill rotWithShape="1">
          <a:blip r:embed="rId5">
            <a:alphaModFix/>
          </a:blip>
          <a:srcRect t="8604" r="20458" b="24537"/>
          <a:stretch/>
        </p:blipFill>
        <p:spPr>
          <a:xfrm>
            <a:off x="6414650" y="2058775"/>
            <a:ext cx="3823852" cy="241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1f59aca18e_0_118"/>
          <p:cNvPicPr preferRelativeResize="0"/>
          <p:nvPr/>
        </p:nvPicPr>
        <p:blipFill rotWithShape="1">
          <a:blip r:embed="rId6">
            <a:alphaModFix/>
          </a:blip>
          <a:srcRect l="7632" t="2590" r="7283" b="30823"/>
          <a:stretch/>
        </p:blipFill>
        <p:spPr>
          <a:xfrm>
            <a:off x="1787275" y="3810025"/>
            <a:ext cx="4946050" cy="290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Odborné vzdělávání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35dfc69f8_0_6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Deskové hry	</a:t>
            </a:r>
            <a:endParaRPr sz="20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g1135dfc69f8_0_6"/>
          <p:cNvSpPr txBox="1"/>
          <p:nvPr/>
        </p:nvSpPr>
        <p:spPr>
          <a:xfrm>
            <a:off x="429650" y="1632000"/>
            <a:ext cx="1141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6. 4. 2022						20. 4. 2022			 				27. 4. 2022	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1135dfc69f8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75" y="2093700"/>
            <a:ext cx="3344625" cy="44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135dfc69f8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663" y="2093700"/>
            <a:ext cx="3344625" cy="44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135dfc69f8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2900" y="2093708"/>
            <a:ext cx="3344625" cy="4459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12e64bebd_0_57"/>
          <p:cNvSpPr txBox="1">
            <a:spLocks noGrp="1"/>
          </p:cNvSpPr>
          <p:nvPr>
            <p:ph type="title"/>
          </p:nvPr>
        </p:nvSpPr>
        <p:spPr>
          <a:xfrm>
            <a:off x="315117" y="35077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</a:t>
            </a:r>
            <a:endParaRPr sz="482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přípravné kurzy M a ČJ pro SŠ</a:t>
            </a:r>
            <a:endParaRPr sz="2000"/>
          </a:p>
        </p:txBody>
      </p:sp>
      <p:sp>
        <p:nvSpPr>
          <p:cNvPr id="252" name="Google Shape;252;g1112e64bebd_0_57"/>
          <p:cNvSpPr txBox="1"/>
          <p:nvPr/>
        </p:nvSpPr>
        <p:spPr>
          <a:xfrm>
            <a:off x="1493225" y="1676475"/>
            <a:ext cx="1024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 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                    								              1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g1112e64bebd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90575"/>
            <a:ext cx="5886700" cy="44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1112e64bebd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500" y="2290575"/>
            <a:ext cx="5848100" cy="43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Jazyky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838200" y="26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j3a – Den ve firmách - Zetor Brno </a:t>
            </a: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5395225" y="1487475"/>
            <a:ext cx="1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24"/>
          <p:cNvPicPr preferRelativeResize="0"/>
          <p:nvPr/>
        </p:nvPicPr>
        <p:blipFill rotWithShape="1">
          <a:blip r:embed="rId3">
            <a:alphaModFix/>
          </a:blip>
          <a:srcRect l="14221" b="15045"/>
          <a:stretch/>
        </p:blipFill>
        <p:spPr>
          <a:xfrm>
            <a:off x="193950" y="2078175"/>
            <a:ext cx="5818926" cy="454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125" y="2078175"/>
            <a:ext cx="5874326" cy="454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6bb5bcb66_0_10"/>
          <p:cNvSpPr txBox="1">
            <a:spLocks noGrp="1"/>
          </p:cNvSpPr>
          <p:nvPr>
            <p:ph type="title"/>
          </p:nvPr>
        </p:nvSpPr>
        <p:spPr>
          <a:xfrm>
            <a:off x="838200" y="26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j4 – Konverzace anglického jazyka </a:t>
            </a:r>
            <a:endParaRPr/>
          </a:p>
        </p:txBody>
      </p:sp>
      <p:sp>
        <p:nvSpPr>
          <p:cNvPr id="273" name="Google Shape;273;g126bb5bcb66_0_10"/>
          <p:cNvSpPr txBox="1"/>
          <p:nvPr/>
        </p:nvSpPr>
        <p:spPr>
          <a:xfrm>
            <a:off x="5395225" y="1487475"/>
            <a:ext cx="1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26bb5bcb66_0_10"/>
          <p:cNvSpPr txBox="1"/>
          <p:nvPr/>
        </p:nvSpPr>
        <p:spPr>
          <a:xfrm>
            <a:off x="1413175" y="2964900"/>
            <a:ext cx="96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                                                											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126bb5bcb66_0_10"/>
          <p:cNvPicPr preferRelativeResize="0"/>
          <p:nvPr/>
        </p:nvPicPr>
        <p:blipFill rotWithShape="1">
          <a:blip r:embed="rId3">
            <a:alphaModFix/>
          </a:blip>
          <a:srcRect l="5760" t="18160" r="31758"/>
          <a:stretch/>
        </p:blipFill>
        <p:spPr>
          <a:xfrm>
            <a:off x="3962375" y="1916363"/>
            <a:ext cx="3907000" cy="25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26bb5bcb66_0_10"/>
          <p:cNvPicPr preferRelativeResize="0"/>
          <p:nvPr/>
        </p:nvPicPr>
        <p:blipFill rotWithShape="1">
          <a:blip r:embed="rId4">
            <a:alphaModFix/>
          </a:blip>
          <a:srcRect l="8862" t="22898" r="31539"/>
          <a:stretch/>
        </p:blipFill>
        <p:spPr>
          <a:xfrm>
            <a:off x="304800" y="3499725"/>
            <a:ext cx="4849100" cy="31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26bb5bcb66_0_10"/>
          <p:cNvPicPr preferRelativeResize="0"/>
          <p:nvPr/>
        </p:nvPicPr>
        <p:blipFill rotWithShape="1">
          <a:blip r:embed="rId5">
            <a:alphaModFix/>
          </a:blip>
          <a:srcRect l="6553" t="3999" r="17063" b="21794"/>
          <a:stretch/>
        </p:blipFill>
        <p:spPr>
          <a:xfrm>
            <a:off x="7190500" y="3444500"/>
            <a:ext cx="4613576" cy="313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106270424_0_18"/>
          <p:cNvSpPr txBox="1">
            <a:spLocks noGrp="1"/>
          </p:cNvSpPr>
          <p:nvPr>
            <p:ph type="title"/>
          </p:nvPr>
        </p:nvSpPr>
        <p:spPr>
          <a:xfrm>
            <a:off x="838200" y="26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5355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7b – Šablony</a:t>
            </a:r>
            <a:endParaRPr sz="5355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244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Zapojení odborníka z praxe - CHELATOMETRIE</a:t>
            </a:r>
            <a:endParaRPr sz="2244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g12106270424_0_18"/>
          <p:cNvSpPr txBox="1"/>
          <p:nvPr/>
        </p:nvSpPr>
        <p:spPr>
          <a:xfrm>
            <a:off x="1916475" y="1737006"/>
            <a:ext cx="25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2022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12106270424_0_18"/>
          <p:cNvSpPr txBox="1"/>
          <p:nvPr/>
        </p:nvSpPr>
        <p:spPr>
          <a:xfrm>
            <a:off x="7799675" y="1737006"/>
            <a:ext cx="25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2022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g12106270424_0_18"/>
          <p:cNvPicPr preferRelativeResize="0"/>
          <p:nvPr/>
        </p:nvPicPr>
        <p:blipFill rotWithShape="1">
          <a:blip r:embed="rId3">
            <a:alphaModFix/>
          </a:blip>
          <a:srcRect t="28623" b="369"/>
          <a:stretch/>
        </p:blipFill>
        <p:spPr>
          <a:xfrm>
            <a:off x="287050" y="2256900"/>
            <a:ext cx="5773148" cy="437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2106270424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323" y="2256906"/>
            <a:ext cx="5827005" cy="4370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838200" y="545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Centra praktického vzdělávání 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65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navigační systémy</a:t>
            </a:r>
            <a:endParaRPr sz="2650">
              <a:solidFill>
                <a:srgbClr val="385623"/>
              </a:solidFill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2646250" y="1644750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8160375" y="1644750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l="7941" t="5285" r="3027" b="14024"/>
          <a:stretch/>
        </p:blipFill>
        <p:spPr>
          <a:xfrm>
            <a:off x="166250" y="2286000"/>
            <a:ext cx="5915900" cy="415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825" y="2258850"/>
            <a:ext cx="5832776" cy="420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6bb5bcb66_0_1"/>
          <p:cNvSpPr txBox="1">
            <a:spLocks noGrp="1"/>
          </p:cNvSpPr>
          <p:nvPr>
            <p:ph type="title"/>
          </p:nvPr>
        </p:nvSpPr>
        <p:spPr>
          <a:xfrm>
            <a:off x="838200" y="545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Malá zemědělská a zahradnická technika</a:t>
            </a:r>
            <a:endParaRPr sz="2650">
              <a:solidFill>
                <a:srgbClr val="385623"/>
              </a:solidFill>
            </a:endParaRPr>
          </a:p>
        </p:txBody>
      </p:sp>
      <p:sp>
        <p:nvSpPr>
          <p:cNvPr id="108" name="Google Shape;108;g126bb5bcb66_0_1"/>
          <p:cNvSpPr txBox="1"/>
          <p:nvPr/>
        </p:nvSpPr>
        <p:spPr>
          <a:xfrm>
            <a:off x="5534875" y="2046550"/>
            <a:ext cx="128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126bb5bcb66_0_1"/>
          <p:cNvSpPr txBox="1"/>
          <p:nvPr/>
        </p:nvSpPr>
        <p:spPr>
          <a:xfrm>
            <a:off x="8548300" y="1409225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6bb5bcb66_0_1"/>
          <p:cNvSpPr txBox="1"/>
          <p:nvPr/>
        </p:nvSpPr>
        <p:spPr>
          <a:xfrm>
            <a:off x="1385475" y="1409225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g126bb5bcb66_0_1"/>
          <p:cNvPicPr preferRelativeResize="0"/>
          <p:nvPr/>
        </p:nvPicPr>
        <p:blipFill rotWithShape="1">
          <a:blip r:embed="rId3">
            <a:alphaModFix/>
          </a:blip>
          <a:srcRect l="14273" t="9015" b="9"/>
          <a:stretch/>
        </p:blipFill>
        <p:spPr>
          <a:xfrm>
            <a:off x="96975" y="1870925"/>
            <a:ext cx="4908375" cy="390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126bb5bcb66_0_1"/>
          <p:cNvPicPr preferRelativeResize="0"/>
          <p:nvPr/>
        </p:nvPicPr>
        <p:blipFill rotWithShape="1">
          <a:blip r:embed="rId4">
            <a:alphaModFix/>
          </a:blip>
          <a:srcRect l="9815" t="9015" r="7491" b="9"/>
          <a:stretch/>
        </p:blipFill>
        <p:spPr>
          <a:xfrm>
            <a:off x="3726850" y="3020300"/>
            <a:ext cx="4516623" cy="372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26bb5bcb66_0_1"/>
          <p:cNvPicPr preferRelativeResize="0"/>
          <p:nvPr/>
        </p:nvPicPr>
        <p:blipFill rotWithShape="1">
          <a:blip r:embed="rId5">
            <a:alphaModFix/>
          </a:blip>
          <a:srcRect l="6855" t="9140" r="13710"/>
          <a:stretch/>
        </p:blipFill>
        <p:spPr>
          <a:xfrm>
            <a:off x="7722931" y="1870925"/>
            <a:ext cx="4344392" cy="372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f59aca18e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Manipulační technika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19" name="Google Shape;119;g11f59aca18e_0_1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1f59aca18e_0_1"/>
          <p:cNvSpPr txBox="1"/>
          <p:nvPr/>
        </p:nvSpPr>
        <p:spPr>
          <a:xfrm>
            <a:off x="2653200" y="1459350"/>
            <a:ext cx="688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4. - 6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g11f59aca18e_0_1"/>
          <p:cNvPicPr preferRelativeResize="0"/>
          <p:nvPr/>
        </p:nvPicPr>
        <p:blipFill rotWithShape="1">
          <a:blip r:embed="rId3">
            <a:alphaModFix/>
          </a:blip>
          <a:srcRect l="3818" t="6774" r="5272" b="7477"/>
          <a:stretch/>
        </p:blipFill>
        <p:spPr>
          <a:xfrm>
            <a:off x="193950" y="2175150"/>
            <a:ext cx="6082148" cy="44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1f59aca18e_0_1"/>
          <p:cNvPicPr preferRelativeResize="0"/>
          <p:nvPr/>
        </p:nvPicPr>
        <p:blipFill rotWithShape="1">
          <a:blip r:embed="rId4">
            <a:alphaModFix/>
          </a:blip>
          <a:srcRect r="11024"/>
          <a:stretch/>
        </p:blipFill>
        <p:spPr>
          <a:xfrm>
            <a:off x="6414650" y="2161300"/>
            <a:ext cx="5322108" cy="448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f59aca18e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Centrum zahradnictví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28" name="Google Shape;128;g11f59aca18e_0_7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11f59aca18e_0_7"/>
          <p:cNvSpPr txBox="1"/>
          <p:nvPr/>
        </p:nvSpPr>
        <p:spPr>
          <a:xfrm>
            <a:off x="457200" y="1403925"/>
            <a:ext cx="1113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-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              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g11f59aca18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75" y="2018013"/>
            <a:ext cx="3515682" cy="46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1f59aca18e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857" y="2018013"/>
            <a:ext cx="3515682" cy="46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1f59aca18e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0551" y="2018003"/>
            <a:ext cx="3515700" cy="4687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612175" y="2481600"/>
            <a:ext cx="10693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Polytechnika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p3 –Spolupráce se ZŠ/MŠ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0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sdílení učeben</a:t>
            </a:r>
            <a:endParaRPr sz="2033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2"/>
          <p:cNvSpPr txBox="1"/>
          <p:nvPr/>
        </p:nvSpPr>
        <p:spPr>
          <a:xfrm>
            <a:off x="180150" y="1469150"/>
            <a:ext cx="1183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Z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 Kobeřice									27. 4. 2022 ZŠ Englišova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665" y="2092025"/>
            <a:ext cx="5821184" cy="435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83250"/>
            <a:ext cx="5821199" cy="435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106270424_0_4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p5 – Výjezd Hustopeče, Praha, Kostomlaty</a:t>
            </a:r>
            <a:endParaRPr/>
          </a:p>
        </p:txBody>
      </p:sp>
      <p:sp>
        <p:nvSpPr>
          <p:cNvPr id="151" name="Google Shape;151;g12106270424_0_4"/>
          <p:cNvSpPr txBox="1"/>
          <p:nvPr/>
        </p:nvSpPr>
        <p:spPr>
          <a:xfrm>
            <a:off x="4596000" y="145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27. - 28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12106270424_0_4"/>
          <p:cNvPicPr preferRelativeResize="0"/>
          <p:nvPr/>
        </p:nvPicPr>
        <p:blipFill rotWithShape="1">
          <a:blip r:embed="rId3">
            <a:alphaModFix/>
          </a:blip>
          <a:srcRect l="21064" t="6180" r="19598" b="32866"/>
          <a:stretch/>
        </p:blipFill>
        <p:spPr>
          <a:xfrm>
            <a:off x="346375" y="2179975"/>
            <a:ext cx="5694198" cy="44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2106270424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973" y="2181025"/>
            <a:ext cx="5846630" cy="438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Širokoúhlá obrazovka</PresentationFormat>
  <Paragraphs>63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Motiv Office</vt:lpstr>
      <vt:lpstr>Realizované aktivity  duben 2022</vt:lpstr>
      <vt:lpstr>Odborné vzdělávání</vt:lpstr>
      <vt:lpstr>o5a – Centra praktického vzdělávání  navigační systémy</vt:lpstr>
      <vt:lpstr>o5a – Malá zemědělská a zahradnická technika</vt:lpstr>
      <vt:lpstr>o5a – Manipulační technika</vt:lpstr>
      <vt:lpstr>o5a – Centrum zahradnictví</vt:lpstr>
      <vt:lpstr>Polytechnika</vt:lpstr>
      <vt:lpstr>p3 –Spolupráce se ZŠ/MŠ sdílení učeben</vt:lpstr>
      <vt:lpstr>p5 – Výjezd Hustopeče, Praha, Kostomlaty</vt:lpstr>
      <vt:lpstr>p6 – Přírodovědný kroužek</vt:lpstr>
      <vt:lpstr>p6 – Včelařský kroužek</vt:lpstr>
      <vt:lpstr>p6 – Kroužek odborných předmětů</vt:lpstr>
      <vt:lpstr>p7 – Kroužek zemědělských znalostí pro žáky základních škol</vt:lpstr>
      <vt:lpstr>p7 – Kroužek přírodních věd pro žáky základních škol</vt:lpstr>
      <vt:lpstr>Gramotnosti</vt:lpstr>
      <vt:lpstr>g1 – Kroužek literární a mediální tvorby</vt:lpstr>
      <vt:lpstr>g1 – Matematický kroužek</vt:lpstr>
      <vt:lpstr>g2 – Žákovský klub – aktivity volného času English Club</vt:lpstr>
      <vt:lpstr>g2 – Žákovský klub – aktivity volného času Pěvecký sbor         Výtvarně kreativní dílna</vt:lpstr>
      <vt:lpstr>g2 – Žákovský klub – aktivity volného času Deskové hry </vt:lpstr>
      <vt:lpstr>g2 – Žákovský klub  přípravné kurzy M a ČJ pro SŠ</vt:lpstr>
      <vt:lpstr>Jazyky</vt:lpstr>
      <vt:lpstr>j3a – Den ve firmách - Zetor Brno </vt:lpstr>
      <vt:lpstr>j4 – Konverzace anglického jazyka </vt:lpstr>
      <vt:lpstr>7b – Šablony Zapojení odborníka z praxe - CHELATOMETRIE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Realizované aktivity  duben 2022</dc:title>
  <dc:creator>Jana Stříbná</dc:creator>
  <cp:lastModifiedBy>Jana Stříbná</cp:lastModifiedBy>
  <cp:revision>1</cp:revision>
  <dcterms:created xsi:type="dcterms:W3CDTF">2021-12-05T20:26:23Z</dcterms:created>
  <dcterms:modified xsi:type="dcterms:W3CDTF">2022-06-27T19:45:46Z</dcterms:modified>
</cp:coreProperties>
</file>